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7"/>
  </p:notesMasterIdLst>
  <p:sldIdLst>
    <p:sldId id="304" r:id="rId2"/>
    <p:sldId id="284" r:id="rId3"/>
    <p:sldId id="294" r:id="rId4"/>
    <p:sldId id="288" r:id="rId5"/>
    <p:sldId id="257" r:id="rId6"/>
    <p:sldId id="281" r:id="rId7"/>
    <p:sldId id="300" r:id="rId8"/>
    <p:sldId id="293" r:id="rId9"/>
    <p:sldId id="276" r:id="rId10"/>
    <p:sldId id="277" r:id="rId11"/>
    <p:sldId id="289" r:id="rId12"/>
    <p:sldId id="286" r:id="rId13"/>
    <p:sldId id="290" r:id="rId14"/>
    <p:sldId id="279" r:id="rId15"/>
    <p:sldId id="291" r:id="rId16"/>
    <p:sldId id="280" r:id="rId17"/>
    <p:sldId id="292" r:id="rId18"/>
    <p:sldId id="267" r:id="rId19"/>
    <p:sldId id="303" r:id="rId20"/>
    <p:sldId id="297" r:id="rId21"/>
    <p:sldId id="298" r:id="rId22"/>
    <p:sldId id="302" r:id="rId23"/>
    <p:sldId id="283" r:id="rId24"/>
    <p:sldId id="299" r:id="rId25"/>
    <p:sldId id="285" r:id="rId26"/>
  </p:sldIdLst>
  <p:sldSz cx="9144000" cy="6858000" type="screen4x3"/>
  <p:notesSz cx="6731000" cy="9855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C82D0-8FF8-4FE5-830C-2A59EFF1A68A}" v="678" dt="2023-01-18T16:50:36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78" d="100"/>
          <a:sy n="78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man-Bom, Eveline" userId="b2d155bb-f59d-48e5-a6be-9b5f45bddbb6" providerId="ADAL" clId="{980C82D0-8FF8-4FE5-830C-2A59EFF1A68A}"/>
    <pc:docChg chg="undo custSel addSld delSld modSld">
      <pc:chgData name="Hartman-Bom, Eveline" userId="b2d155bb-f59d-48e5-a6be-9b5f45bddbb6" providerId="ADAL" clId="{980C82D0-8FF8-4FE5-830C-2A59EFF1A68A}" dt="2023-01-20T10:56:28.462" v="1484" actId="6549"/>
      <pc:docMkLst>
        <pc:docMk/>
      </pc:docMkLst>
      <pc:sldChg chg="addSp delSp modSp mod setBg modAnim">
        <pc:chgData name="Hartman-Bom, Eveline" userId="b2d155bb-f59d-48e5-a6be-9b5f45bddbb6" providerId="ADAL" clId="{980C82D0-8FF8-4FE5-830C-2A59EFF1A68A}" dt="2023-01-17T20:03:08.111" v="756" actId="26606"/>
        <pc:sldMkLst>
          <pc:docMk/>
          <pc:sldMk cId="867902220" sldId="257"/>
        </pc:sldMkLst>
        <pc:spChg chg="mod">
          <ac:chgData name="Hartman-Bom, Eveline" userId="b2d155bb-f59d-48e5-a6be-9b5f45bddbb6" providerId="ADAL" clId="{980C82D0-8FF8-4FE5-830C-2A59EFF1A68A}" dt="2023-01-17T20:03:08.111" v="756" actId="26606"/>
          <ac:spMkLst>
            <pc:docMk/>
            <pc:sldMk cId="867902220" sldId="257"/>
            <ac:spMk id="2" creationId="{29F28F8A-7AD7-4477-900B-CFD4B4FACCEC}"/>
          </ac:spMkLst>
        </pc:spChg>
        <pc:spChg chg="mod">
          <ac:chgData name="Hartman-Bom, Eveline" userId="b2d155bb-f59d-48e5-a6be-9b5f45bddbb6" providerId="ADAL" clId="{980C82D0-8FF8-4FE5-830C-2A59EFF1A68A}" dt="2023-01-17T20:03:08.111" v="756" actId="26606"/>
          <ac:spMkLst>
            <pc:docMk/>
            <pc:sldMk cId="867902220" sldId="257"/>
            <ac:spMk id="3" creationId="{FDE52047-B571-4AC1-B733-E41B4BAEE566}"/>
          </ac:spMkLst>
        </pc:spChg>
        <pc:spChg chg="add del">
          <ac:chgData name="Hartman-Bom, Eveline" userId="b2d155bb-f59d-48e5-a6be-9b5f45bddbb6" providerId="ADAL" clId="{980C82D0-8FF8-4FE5-830C-2A59EFF1A68A}" dt="2023-01-17T20:03:08.111" v="756" actId="26606"/>
          <ac:spMkLst>
            <pc:docMk/>
            <pc:sldMk cId="867902220" sldId="257"/>
            <ac:spMk id="8" creationId="{B6CDA21F-E7AF-4C75-8395-33F58D5B0E45}"/>
          </ac:spMkLst>
        </pc:spChg>
        <pc:spChg chg="add del">
          <ac:chgData name="Hartman-Bom, Eveline" userId="b2d155bb-f59d-48e5-a6be-9b5f45bddbb6" providerId="ADAL" clId="{980C82D0-8FF8-4FE5-830C-2A59EFF1A68A}" dt="2023-01-17T20:03:08.111" v="756" actId="26606"/>
          <ac:spMkLst>
            <pc:docMk/>
            <pc:sldMk cId="867902220" sldId="257"/>
            <ac:spMk id="15" creationId="{D5B0017B-2ECA-49AF-B397-DC140825DF8D}"/>
          </ac:spMkLst>
        </pc:spChg>
        <pc:spChg chg="add">
          <ac:chgData name="Hartman-Bom, Eveline" userId="b2d155bb-f59d-48e5-a6be-9b5f45bddbb6" providerId="ADAL" clId="{980C82D0-8FF8-4FE5-830C-2A59EFF1A68A}" dt="2023-01-17T20:03:08.111" v="756" actId="26606"/>
          <ac:spMkLst>
            <pc:docMk/>
            <pc:sldMk cId="867902220" sldId="257"/>
            <ac:spMk id="22" creationId="{DBF61EA3-B236-439E-9C0B-340980D56BEE}"/>
          </ac:spMkLst>
        </pc:spChg>
        <pc:spChg chg="add">
          <ac:chgData name="Hartman-Bom, Eveline" userId="b2d155bb-f59d-48e5-a6be-9b5f45bddbb6" providerId="ADAL" clId="{980C82D0-8FF8-4FE5-830C-2A59EFF1A68A}" dt="2023-01-17T20:03:08.111" v="756" actId="26606"/>
          <ac:spMkLst>
            <pc:docMk/>
            <pc:sldMk cId="867902220" sldId="257"/>
            <ac:spMk id="28" creationId="{E659831F-0D9A-4C63-9EBB-8435B85A440F}"/>
          </ac:spMkLst>
        </pc:spChg>
        <pc:grpChg chg="add del">
          <ac:chgData name="Hartman-Bom, Eveline" userId="b2d155bb-f59d-48e5-a6be-9b5f45bddbb6" providerId="ADAL" clId="{980C82D0-8FF8-4FE5-830C-2A59EFF1A68A}" dt="2023-01-17T20:03:08.111" v="756" actId="26606"/>
          <ac:grpSpMkLst>
            <pc:docMk/>
            <pc:sldMk cId="867902220" sldId="257"/>
            <ac:grpSpMk id="10" creationId="{AE1C45F0-260A-458C-96ED-C1F6D2151219}"/>
          </ac:grpSpMkLst>
        </pc:grpChg>
        <pc:grpChg chg="add">
          <ac:chgData name="Hartman-Bom, Eveline" userId="b2d155bb-f59d-48e5-a6be-9b5f45bddbb6" providerId="ADAL" clId="{980C82D0-8FF8-4FE5-830C-2A59EFF1A68A}" dt="2023-01-17T20:03:08.111" v="756" actId="26606"/>
          <ac:grpSpMkLst>
            <pc:docMk/>
            <pc:sldMk cId="867902220" sldId="257"/>
            <ac:grpSpMk id="24" creationId="{28FAF094-D087-493F-8DF9-A486C2D6BBAA}"/>
          </ac:grpSpMkLst>
        </pc:grpChg>
        <pc:cxnChg chg="add del">
          <ac:chgData name="Hartman-Bom, Eveline" userId="b2d155bb-f59d-48e5-a6be-9b5f45bddbb6" providerId="ADAL" clId="{980C82D0-8FF8-4FE5-830C-2A59EFF1A68A}" dt="2023-01-17T20:03:08.111" v="756" actId="26606"/>
          <ac:cxnSpMkLst>
            <pc:docMk/>
            <pc:sldMk cId="867902220" sldId="257"/>
            <ac:cxnSpMk id="17" creationId="{6CF1BAF6-AD41-4082-B212-8A1F9A2E8779}"/>
          </ac:cxnSpMkLst>
        </pc:cxnChg>
      </pc:sldChg>
      <pc:sldChg chg="modSp mod setBg">
        <pc:chgData name="Hartman-Bom, Eveline" userId="b2d155bb-f59d-48e5-a6be-9b5f45bddbb6" providerId="ADAL" clId="{980C82D0-8FF8-4FE5-830C-2A59EFF1A68A}" dt="2023-01-20T10:56:28.462" v="1484" actId="6549"/>
        <pc:sldMkLst>
          <pc:docMk/>
          <pc:sldMk cId="2088495890" sldId="267"/>
        </pc:sldMkLst>
        <pc:spChg chg="mod">
          <ac:chgData name="Hartman-Bom, Eveline" userId="b2d155bb-f59d-48e5-a6be-9b5f45bddbb6" providerId="ADAL" clId="{980C82D0-8FF8-4FE5-830C-2A59EFF1A68A}" dt="2023-01-20T10:56:28.462" v="1484" actId="6549"/>
          <ac:spMkLst>
            <pc:docMk/>
            <pc:sldMk cId="2088495890" sldId="267"/>
            <ac:spMk id="4" creationId="{6F0C8B53-521A-4A0D-9E46-233CBC3BB339}"/>
          </ac:spMkLst>
        </pc:spChg>
        <pc:graphicFrameChg chg="mod modGraphic">
          <ac:chgData name="Hartman-Bom, Eveline" userId="b2d155bb-f59d-48e5-a6be-9b5f45bddbb6" providerId="ADAL" clId="{980C82D0-8FF8-4FE5-830C-2A59EFF1A68A}" dt="2023-01-18T16:37:26.333" v="1404" actId="1076"/>
          <ac:graphicFrameMkLst>
            <pc:docMk/>
            <pc:sldMk cId="2088495890" sldId="267"/>
            <ac:graphicFrameMk id="7" creationId="{4E5CE98A-BF5A-4C69-BBFB-DC28DB2AD014}"/>
          </ac:graphicFrameMkLst>
        </pc:graphicFrameChg>
      </pc:sldChg>
      <pc:sldChg chg="addSp delSp modSp mod setBg">
        <pc:chgData name="Hartman-Bom, Eveline" userId="b2d155bb-f59d-48e5-a6be-9b5f45bddbb6" providerId="ADAL" clId="{980C82D0-8FF8-4FE5-830C-2A59EFF1A68A}" dt="2023-01-17T20:10:00.688" v="881" actId="14100"/>
        <pc:sldMkLst>
          <pc:docMk/>
          <pc:sldMk cId="3139673484" sldId="276"/>
        </pc:sldMkLst>
        <pc:spChg chg="mod">
          <ac:chgData name="Hartman-Bom, Eveline" userId="b2d155bb-f59d-48e5-a6be-9b5f45bddbb6" providerId="ADAL" clId="{980C82D0-8FF8-4FE5-830C-2A59EFF1A68A}" dt="2023-01-17T20:09:43.094" v="877" actId="26606"/>
          <ac:spMkLst>
            <pc:docMk/>
            <pc:sldMk cId="3139673484" sldId="276"/>
            <ac:spMk id="2" creationId="{D97BFA62-A533-4242-B4FF-47192DD8FCC8}"/>
          </ac:spMkLst>
        </pc:spChg>
        <pc:spChg chg="mod">
          <ac:chgData name="Hartman-Bom, Eveline" userId="b2d155bb-f59d-48e5-a6be-9b5f45bddbb6" providerId="ADAL" clId="{980C82D0-8FF8-4FE5-830C-2A59EFF1A68A}" dt="2023-01-17T20:10:00.688" v="881" actId="14100"/>
          <ac:spMkLst>
            <pc:docMk/>
            <pc:sldMk cId="3139673484" sldId="276"/>
            <ac:spMk id="3" creationId="{C7717D15-6F1F-4BC9-89EC-4A9070A22774}"/>
          </ac:spMkLst>
        </pc:spChg>
        <pc:spChg chg="add">
          <ac:chgData name="Hartman-Bom, Eveline" userId="b2d155bb-f59d-48e5-a6be-9b5f45bddbb6" providerId="ADAL" clId="{980C82D0-8FF8-4FE5-830C-2A59EFF1A68A}" dt="2023-01-17T20:09:43.094" v="877" actId="26606"/>
          <ac:spMkLst>
            <pc:docMk/>
            <pc:sldMk cId="3139673484" sldId="276"/>
            <ac:spMk id="10" creationId="{201CC55D-ED54-4C5C-95E6-10947BD1103B}"/>
          </ac:spMkLst>
        </pc:spChg>
        <pc:spChg chg="add">
          <ac:chgData name="Hartman-Bom, Eveline" userId="b2d155bb-f59d-48e5-a6be-9b5f45bddbb6" providerId="ADAL" clId="{980C82D0-8FF8-4FE5-830C-2A59EFF1A68A}" dt="2023-01-17T20:09:43.094" v="877" actId="26606"/>
          <ac:spMkLst>
            <pc:docMk/>
            <pc:sldMk cId="3139673484" sldId="276"/>
            <ac:spMk id="16" creationId="{3873B707-463F-40B0-8227-E8CC6C67EB25}"/>
          </ac:spMkLst>
        </pc:spChg>
        <pc:spChg chg="add">
          <ac:chgData name="Hartman-Bom, Eveline" userId="b2d155bb-f59d-48e5-a6be-9b5f45bddbb6" providerId="ADAL" clId="{980C82D0-8FF8-4FE5-830C-2A59EFF1A68A}" dt="2023-01-17T20:09:43.094" v="877" actId="26606"/>
          <ac:spMkLst>
            <pc:docMk/>
            <pc:sldMk cId="3139673484" sldId="276"/>
            <ac:spMk id="18" creationId="{C13237C8-E62C-4F0D-A318-BD6FB6C2D138}"/>
          </ac:spMkLst>
        </pc:spChg>
        <pc:spChg chg="add">
          <ac:chgData name="Hartman-Bom, Eveline" userId="b2d155bb-f59d-48e5-a6be-9b5f45bddbb6" providerId="ADAL" clId="{980C82D0-8FF8-4FE5-830C-2A59EFF1A68A}" dt="2023-01-17T20:09:43.094" v="877" actId="26606"/>
          <ac:spMkLst>
            <pc:docMk/>
            <pc:sldMk cId="3139673484" sldId="276"/>
            <ac:spMk id="20" creationId="{19C9EAEA-39D0-4B0E-A0EB-51E7B26740B1}"/>
          </ac:spMkLst>
        </pc:spChg>
        <pc:grpChg chg="add">
          <ac:chgData name="Hartman-Bom, Eveline" userId="b2d155bb-f59d-48e5-a6be-9b5f45bddbb6" providerId="ADAL" clId="{980C82D0-8FF8-4FE5-830C-2A59EFF1A68A}" dt="2023-01-17T20:09:43.094" v="877" actId="26606"/>
          <ac:grpSpMkLst>
            <pc:docMk/>
            <pc:sldMk cId="3139673484" sldId="276"/>
            <ac:grpSpMk id="12" creationId="{1DE889C7-FAD6-4397-98E2-05D503484459}"/>
          </ac:grpSpMkLst>
        </pc:grpChg>
        <pc:picChg chg="del">
          <ac:chgData name="Hartman-Bom, Eveline" userId="b2d155bb-f59d-48e5-a6be-9b5f45bddbb6" providerId="ADAL" clId="{980C82D0-8FF8-4FE5-830C-2A59EFF1A68A}" dt="2023-01-17T20:09:33.249" v="875" actId="478"/>
          <ac:picMkLst>
            <pc:docMk/>
            <pc:sldMk cId="3139673484" sldId="276"/>
            <ac:picMk id="4" creationId="{3EA8DF89-055B-4331-8544-1862F7270F90}"/>
          </ac:picMkLst>
        </pc:picChg>
        <pc:picChg chg="add mod">
          <ac:chgData name="Hartman-Bom, Eveline" userId="b2d155bb-f59d-48e5-a6be-9b5f45bddbb6" providerId="ADAL" clId="{980C82D0-8FF8-4FE5-830C-2A59EFF1A68A}" dt="2023-01-17T20:09:47.181" v="878" actId="14100"/>
          <ac:picMkLst>
            <pc:docMk/>
            <pc:sldMk cId="3139673484" sldId="276"/>
            <ac:picMk id="5" creationId="{54A5DF6C-3FD9-117B-3972-FAAE321371B4}"/>
          </ac:picMkLst>
        </pc:picChg>
      </pc:sldChg>
      <pc:sldChg chg="addSp modSp mod setBg">
        <pc:chgData name="Hartman-Bom, Eveline" userId="b2d155bb-f59d-48e5-a6be-9b5f45bddbb6" providerId="ADAL" clId="{980C82D0-8FF8-4FE5-830C-2A59EFF1A68A}" dt="2023-01-17T20:10:18.359" v="889" actId="27636"/>
        <pc:sldMkLst>
          <pc:docMk/>
          <pc:sldMk cId="3694276099" sldId="277"/>
        </pc:sldMkLst>
        <pc:spChg chg="mod">
          <ac:chgData name="Hartman-Bom, Eveline" userId="b2d155bb-f59d-48e5-a6be-9b5f45bddbb6" providerId="ADAL" clId="{980C82D0-8FF8-4FE5-830C-2A59EFF1A68A}" dt="2023-01-17T20:10:06.340" v="882" actId="26606"/>
          <ac:spMkLst>
            <pc:docMk/>
            <pc:sldMk cId="3694276099" sldId="277"/>
            <ac:spMk id="2" creationId="{E9994BF8-B1A9-4201-B28C-AA22CFAC0FF1}"/>
          </ac:spMkLst>
        </pc:spChg>
        <pc:spChg chg="mod">
          <ac:chgData name="Hartman-Bom, Eveline" userId="b2d155bb-f59d-48e5-a6be-9b5f45bddbb6" providerId="ADAL" clId="{980C82D0-8FF8-4FE5-830C-2A59EFF1A68A}" dt="2023-01-17T20:10:18.359" v="889" actId="27636"/>
          <ac:spMkLst>
            <pc:docMk/>
            <pc:sldMk cId="3694276099" sldId="277"/>
            <ac:spMk id="3" creationId="{925108D8-1CD6-4C76-89CE-C33AA209785C}"/>
          </ac:spMkLst>
        </pc:spChg>
        <pc:spChg chg="add">
          <ac:chgData name="Hartman-Bom, Eveline" userId="b2d155bb-f59d-48e5-a6be-9b5f45bddbb6" providerId="ADAL" clId="{980C82D0-8FF8-4FE5-830C-2A59EFF1A68A}" dt="2023-01-17T20:10:06.340" v="882" actId="26606"/>
          <ac:spMkLst>
            <pc:docMk/>
            <pc:sldMk cId="3694276099" sldId="277"/>
            <ac:spMk id="8" creationId="{DBF61EA3-B236-439E-9C0B-340980D56BEE}"/>
          </ac:spMkLst>
        </pc:spChg>
        <pc:spChg chg="add">
          <ac:chgData name="Hartman-Bom, Eveline" userId="b2d155bb-f59d-48e5-a6be-9b5f45bddbb6" providerId="ADAL" clId="{980C82D0-8FF8-4FE5-830C-2A59EFF1A68A}" dt="2023-01-17T20:10:06.340" v="882" actId="26606"/>
          <ac:spMkLst>
            <pc:docMk/>
            <pc:sldMk cId="3694276099" sldId="277"/>
            <ac:spMk id="14" creationId="{E659831F-0D9A-4C63-9EBB-8435B85A440F}"/>
          </ac:spMkLst>
        </pc:spChg>
        <pc:grpChg chg="add">
          <ac:chgData name="Hartman-Bom, Eveline" userId="b2d155bb-f59d-48e5-a6be-9b5f45bddbb6" providerId="ADAL" clId="{980C82D0-8FF8-4FE5-830C-2A59EFF1A68A}" dt="2023-01-17T20:10:06.340" v="882" actId="26606"/>
          <ac:grpSpMkLst>
            <pc:docMk/>
            <pc:sldMk cId="3694276099" sldId="277"/>
            <ac:grpSpMk id="10" creationId="{28FAF094-D087-493F-8DF9-A486C2D6BBAA}"/>
          </ac:grpSpMkLst>
        </pc:grpChg>
      </pc:sldChg>
      <pc:sldChg chg="modSp mod setBg">
        <pc:chgData name="Hartman-Bom, Eveline" userId="b2d155bb-f59d-48e5-a6be-9b5f45bddbb6" providerId="ADAL" clId="{980C82D0-8FF8-4FE5-830C-2A59EFF1A68A}" dt="2023-01-18T16:38:17.459" v="1422" actId="20577"/>
        <pc:sldMkLst>
          <pc:docMk/>
          <pc:sldMk cId="3863788072" sldId="279"/>
        </pc:sldMkLst>
        <pc:spChg chg="mod">
          <ac:chgData name="Hartman-Bom, Eveline" userId="b2d155bb-f59d-48e5-a6be-9b5f45bddbb6" providerId="ADAL" clId="{980C82D0-8FF8-4FE5-830C-2A59EFF1A68A}" dt="2023-01-18T16:38:17.459" v="1422" actId="20577"/>
          <ac:spMkLst>
            <pc:docMk/>
            <pc:sldMk cId="3863788072" sldId="279"/>
            <ac:spMk id="4" creationId="{2EC03E20-8A40-4687-AF9E-0ED4464B7CBA}"/>
          </ac:spMkLst>
        </pc:spChg>
        <pc:graphicFrameChg chg="modGraphic">
          <ac:chgData name="Hartman-Bom, Eveline" userId="b2d155bb-f59d-48e5-a6be-9b5f45bddbb6" providerId="ADAL" clId="{980C82D0-8FF8-4FE5-830C-2A59EFF1A68A}" dt="2023-01-18T16:37:55.005" v="1417" actId="20577"/>
          <ac:graphicFrameMkLst>
            <pc:docMk/>
            <pc:sldMk cId="3863788072" sldId="279"/>
            <ac:graphicFrameMk id="6" creationId="{E350530B-2343-4585-98F3-44C3DFA74C69}"/>
          </ac:graphicFrameMkLst>
        </pc:graphicFrameChg>
      </pc:sldChg>
      <pc:sldChg chg="modSp mod setBg">
        <pc:chgData name="Hartman-Bom, Eveline" userId="b2d155bb-f59d-48e5-a6be-9b5f45bddbb6" providerId="ADAL" clId="{980C82D0-8FF8-4FE5-830C-2A59EFF1A68A}" dt="2023-01-20T10:56:02.207" v="1464" actId="6549"/>
        <pc:sldMkLst>
          <pc:docMk/>
          <pc:sldMk cId="1267580068" sldId="280"/>
        </pc:sldMkLst>
        <pc:spChg chg="mod">
          <ac:chgData name="Hartman-Bom, Eveline" userId="b2d155bb-f59d-48e5-a6be-9b5f45bddbb6" providerId="ADAL" clId="{980C82D0-8FF8-4FE5-830C-2A59EFF1A68A}" dt="2023-01-20T10:56:02.207" v="1464" actId="6549"/>
          <ac:spMkLst>
            <pc:docMk/>
            <pc:sldMk cId="1267580068" sldId="280"/>
            <ac:spMk id="4" creationId="{7033DCA4-4A1E-463D-B29D-79D6F1AA4190}"/>
          </ac:spMkLst>
        </pc:spChg>
        <pc:graphicFrameChg chg="mod modGraphic">
          <ac:chgData name="Hartman-Bom, Eveline" userId="b2d155bb-f59d-48e5-a6be-9b5f45bddbb6" providerId="ADAL" clId="{980C82D0-8FF8-4FE5-830C-2A59EFF1A68A}" dt="2023-01-18T16:37:33.136" v="1405" actId="1076"/>
          <ac:graphicFrameMkLst>
            <pc:docMk/>
            <pc:sldMk cId="1267580068" sldId="280"/>
            <ac:graphicFrameMk id="7" creationId="{D3B1F46C-A442-4F61-A4BD-0A423E036997}"/>
          </ac:graphicFrameMkLst>
        </pc:graphicFrameChg>
      </pc:sldChg>
      <pc:sldChg chg="addSp delSp modSp mod setBg addAnim delAnim modAnim">
        <pc:chgData name="Hartman-Bom, Eveline" userId="b2d155bb-f59d-48e5-a6be-9b5f45bddbb6" providerId="ADAL" clId="{980C82D0-8FF8-4FE5-830C-2A59EFF1A68A}" dt="2023-01-18T15:59:05.289" v="1113" actId="14100"/>
        <pc:sldMkLst>
          <pc:docMk/>
          <pc:sldMk cId="325132248" sldId="281"/>
        </pc:sldMkLst>
        <pc:spChg chg="mod">
          <ac:chgData name="Hartman-Bom, Eveline" userId="b2d155bb-f59d-48e5-a6be-9b5f45bddbb6" providerId="ADAL" clId="{980C82D0-8FF8-4FE5-830C-2A59EFF1A68A}" dt="2023-01-17T20:04:00.615" v="760" actId="26606"/>
          <ac:spMkLst>
            <pc:docMk/>
            <pc:sldMk cId="325132248" sldId="281"/>
            <ac:spMk id="2" creationId="{923FD17D-85F7-432B-89A4-A93A3327ABC2}"/>
          </ac:spMkLst>
        </pc:spChg>
        <pc:spChg chg="add del mod ord">
          <ac:chgData name="Hartman-Bom, Eveline" userId="b2d155bb-f59d-48e5-a6be-9b5f45bddbb6" providerId="ADAL" clId="{980C82D0-8FF8-4FE5-830C-2A59EFF1A68A}" dt="2023-01-17T20:08:26.949" v="867" actId="20577"/>
          <ac:spMkLst>
            <pc:docMk/>
            <pc:sldMk cId="325132248" sldId="281"/>
            <ac:spMk id="3" creationId="{78566224-589B-4624-A5DC-568274D095D4}"/>
          </ac:spMkLst>
        </pc:spChg>
        <pc:spChg chg="add del">
          <ac:chgData name="Hartman-Bom, Eveline" userId="b2d155bb-f59d-48e5-a6be-9b5f45bddbb6" providerId="ADAL" clId="{980C82D0-8FF8-4FE5-830C-2A59EFF1A68A}" dt="2023-01-17T19:53:50.707" v="687"/>
          <ac:spMkLst>
            <pc:docMk/>
            <pc:sldMk cId="325132248" sldId="281"/>
            <ac:spMk id="4" creationId="{1458E155-A3E3-E05A-E0ED-A582D8E207A6}"/>
          </ac:spMkLst>
        </pc:spChg>
        <pc:spChg chg="add del">
          <ac:chgData name="Hartman-Bom, Eveline" userId="b2d155bb-f59d-48e5-a6be-9b5f45bddbb6" providerId="ADAL" clId="{980C82D0-8FF8-4FE5-830C-2A59EFF1A68A}" dt="2023-01-17T19:53:50.707" v="687"/>
          <ac:spMkLst>
            <pc:docMk/>
            <pc:sldMk cId="325132248" sldId="281"/>
            <ac:spMk id="5" creationId="{71CD9B35-623A-D183-DAB0-DF4A89635980}"/>
          </ac:spMkLst>
        </pc:spChg>
        <pc:spChg chg="add del">
          <ac:chgData name="Hartman-Bom, Eveline" userId="b2d155bb-f59d-48e5-a6be-9b5f45bddbb6" providerId="ADAL" clId="{980C82D0-8FF8-4FE5-830C-2A59EFF1A68A}" dt="2023-01-17T19:53:50.707" v="687"/>
          <ac:spMkLst>
            <pc:docMk/>
            <pc:sldMk cId="325132248" sldId="281"/>
            <ac:spMk id="6" creationId="{5D88BCB8-32B5-8EC4-DF3A-D52969EF5AED}"/>
          </ac:spMkLst>
        </pc:spChg>
        <pc:spChg chg="add del">
          <ac:chgData name="Hartman-Bom, Eveline" userId="b2d155bb-f59d-48e5-a6be-9b5f45bddbb6" providerId="ADAL" clId="{980C82D0-8FF8-4FE5-830C-2A59EFF1A68A}" dt="2023-01-17T19:53:50.707" v="687"/>
          <ac:spMkLst>
            <pc:docMk/>
            <pc:sldMk cId="325132248" sldId="281"/>
            <ac:spMk id="7" creationId="{DDC09092-C1EF-5FC4-AAC0-0C1A79E79407}"/>
          </ac:spMkLst>
        </pc:spChg>
        <pc:spChg chg="add del">
          <ac:chgData name="Hartman-Bom, Eveline" userId="b2d155bb-f59d-48e5-a6be-9b5f45bddbb6" providerId="ADAL" clId="{980C82D0-8FF8-4FE5-830C-2A59EFF1A68A}" dt="2023-01-17T19:53:50.707" v="687"/>
          <ac:spMkLst>
            <pc:docMk/>
            <pc:sldMk cId="325132248" sldId="281"/>
            <ac:spMk id="8" creationId="{7C4E51E4-2594-31AD-0131-B026B43E5726}"/>
          </ac:spMkLst>
        </pc:spChg>
        <pc:spChg chg="add del mod">
          <ac:chgData name="Hartman-Bom, Eveline" userId="b2d155bb-f59d-48e5-a6be-9b5f45bddbb6" providerId="ADAL" clId="{980C82D0-8FF8-4FE5-830C-2A59EFF1A68A}" dt="2023-01-17T19:55:19.155" v="704" actId="21"/>
          <ac:spMkLst>
            <pc:docMk/>
            <pc:sldMk cId="325132248" sldId="281"/>
            <ac:spMk id="13" creationId="{0B789996-B1A9-D51A-0870-A2153B07ECBE}"/>
          </ac:spMkLst>
        </pc:spChg>
        <pc:spChg chg="add del">
          <ac:chgData name="Hartman-Bom, Eveline" userId="b2d155bb-f59d-48e5-a6be-9b5f45bddbb6" providerId="ADAL" clId="{980C82D0-8FF8-4FE5-830C-2A59EFF1A68A}" dt="2023-01-17T19:54:25.458" v="691" actId="26606"/>
          <ac:spMkLst>
            <pc:docMk/>
            <pc:sldMk cId="325132248" sldId="281"/>
            <ac:spMk id="14" creationId="{1A5ACB9A-B0E5-4B85-B616-BAAFCBF066AC}"/>
          </ac:spMkLst>
        </pc:spChg>
        <pc:spChg chg="add del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17" creationId="{6112B4A7-3559-4D03-BE94-7DA52DBD6D40}"/>
          </ac:spMkLst>
        </pc:spChg>
        <pc:spChg chg="add del">
          <ac:chgData name="Hartman-Bom, Eveline" userId="b2d155bb-f59d-48e5-a6be-9b5f45bddbb6" providerId="ADAL" clId="{980C82D0-8FF8-4FE5-830C-2A59EFF1A68A}" dt="2023-01-17T19:54:25.458" v="691" actId="26606"/>
          <ac:spMkLst>
            <pc:docMk/>
            <pc:sldMk cId="325132248" sldId="281"/>
            <ac:spMk id="20" creationId="{21CD0CBD-C727-43F9-BDFE-34D6D1A97D46}"/>
          </ac:spMkLst>
        </pc:spChg>
        <pc:spChg chg="add del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22" creationId="{90464369-70FA-42AF-948F-80664CA7BFE5}"/>
          </ac:spMkLst>
        </pc:spChg>
        <pc:spChg chg="add del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24" creationId="{A648176E-454C-437C-B0FC-9B82FCF32B24}"/>
          </ac:spMkLst>
        </pc:spChg>
        <pc:spChg chg="add del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26" creationId="{A6604B49-AD5C-4590-B051-06C8222ECD99}"/>
          </ac:spMkLst>
        </pc:spChg>
        <pc:spChg chg="add del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28" creationId="{CC552A98-EF7D-4D42-AB69-066B786AB55B}"/>
          </ac:spMkLst>
        </pc:spChg>
        <pc:spChg chg="add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33" creationId="{6112B4A7-3559-4D03-BE94-7DA52DBD6D40}"/>
          </ac:spMkLst>
        </pc:spChg>
        <pc:spChg chg="add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35" creationId="{90464369-70FA-42AF-948F-80664CA7BFE5}"/>
          </ac:spMkLst>
        </pc:spChg>
        <pc:spChg chg="add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37" creationId="{A648176E-454C-437C-B0FC-9B82FCF32B24}"/>
          </ac:spMkLst>
        </pc:spChg>
        <pc:spChg chg="add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39" creationId="{A6604B49-AD5C-4590-B051-06C8222ECD99}"/>
          </ac:spMkLst>
        </pc:spChg>
        <pc:spChg chg="add">
          <ac:chgData name="Hartman-Bom, Eveline" userId="b2d155bb-f59d-48e5-a6be-9b5f45bddbb6" providerId="ADAL" clId="{980C82D0-8FF8-4FE5-830C-2A59EFF1A68A}" dt="2023-01-17T20:04:28.326" v="762" actId="26606"/>
          <ac:spMkLst>
            <pc:docMk/>
            <pc:sldMk cId="325132248" sldId="281"/>
            <ac:spMk id="41" creationId="{CC552A98-EF7D-4D42-AB69-066B786AB55B}"/>
          </ac:spMkLst>
        </pc:spChg>
        <pc:grpChg chg="add del">
          <ac:chgData name="Hartman-Bom, Eveline" userId="b2d155bb-f59d-48e5-a6be-9b5f45bddbb6" providerId="ADAL" clId="{980C82D0-8FF8-4FE5-830C-2A59EFF1A68A}" dt="2023-01-17T19:54:25.458" v="691" actId="26606"/>
          <ac:grpSpMkLst>
            <pc:docMk/>
            <pc:sldMk cId="325132248" sldId="281"/>
            <ac:grpSpMk id="16" creationId="{72E88C85-0C12-45AB-AB38-7DD8508C1CCB}"/>
          </ac:grpSpMkLst>
        </pc:grpChg>
        <pc:picChg chg="add mod">
          <ac:chgData name="Hartman-Bom, Eveline" userId="b2d155bb-f59d-48e5-a6be-9b5f45bddbb6" providerId="ADAL" clId="{980C82D0-8FF8-4FE5-830C-2A59EFF1A68A}" dt="2023-01-18T15:58:47.015" v="1109" actId="14100"/>
          <ac:picMkLst>
            <pc:docMk/>
            <pc:sldMk cId="325132248" sldId="281"/>
            <ac:picMk id="9" creationId="{A9885B2E-DAD7-6244-4795-7C96D45CD5DD}"/>
          </ac:picMkLst>
        </pc:picChg>
        <pc:picChg chg="add mod modCrop">
          <ac:chgData name="Hartman-Bom, Eveline" userId="b2d155bb-f59d-48e5-a6be-9b5f45bddbb6" providerId="ADAL" clId="{980C82D0-8FF8-4FE5-830C-2A59EFF1A68A}" dt="2023-01-18T15:58:50.233" v="1110" actId="14100"/>
          <ac:picMkLst>
            <pc:docMk/>
            <pc:sldMk cId="325132248" sldId="281"/>
            <ac:picMk id="10" creationId="{26C9A314-9AB9-601F-F6B6-636F68135E35}"/>
          </ac:picMkLst>
        </pc:picChg>
        <pc:picChg chg="add del mod modCrop">
          <ac:chgData name="Hartman-Bom, Eveline" userId="b2d155bb-f59d-48e5-a6be-9b5f45bddbb6" providerId="ADAL" clId="{980C82D0-8FF8-4FE5-830C-2A59EFF1A68A}" dt="2023-01-18T15:58:55.718" v="1111" actId="14100"/>
          <ac:picMkLst>
            <pc:docMk/>
            <pc:sldMk cId="325132248" sldId="281"/>
            <ac:picMk id="11" creationId="{11AB0685-8FE0-99DE-1179-3336A5671674}"/>
          </ac:picMkLst>
        </pc:picChg>
        <pc:picChg chg="add mod">
          <ac:chgData name="Hartman-Bom, Eveline" userId="b2d155bb-f59d-48e5-a6be-9b5f45bddbb6" providerId="ADAL" clId="{980C82D0-8FF8-4FE5-830C-2A59EFF1A68A}" dt="2023-01-18T15:59:05.289" v="1113" actId="14100"/>
          <ac:picMkLst>
            <pc:docMk/>
            <pc:sldMk cId="325132248" sldId="281"/>
            <ac:picMk id="15" creationId="{CA252501-16D2-4A8D-B6AC-1F6B3C359A14}"/>
          </ac:picMkLst>
        </pc:picChg>
        <pc:picChg chg="add del">
          <ac:chgData name="Hartman-Bom, Eveline" userId="b2d155bb-f59d-48e5-a6be-9b5f45bddbb6" providerId="ADAL" clId="{980C82D0-8FF8-4FE5-830C-2A59EFF1A68A}" dt="2023-01-17T19:53:50.707" v="687"/>
          <ac:picMkLst>
            <pc:docMk/>
            <pc:sldMk cId="325132248" sldId="281"/>
            <ac:picMk id="1025" creationId="{2E76E7C2-AE51-932D-5B67-39F69E78761C}"/>
          </ac:picMkLst>
        </pc:picChg>
        <pc:picChg chg="add del">
          <ac:chgData name="Hartman-Bom, Eveline" userId="b2d155bb-f59d-48e5-a6be-9b5f45bddbb6" providerId="ADAL" clId="{980C82D0-8FF8-4FE5-830C-2A59EFF1A68A}" dt="2023-01-17T19:53:50.707" v="687"/>
          <ac:picMkLst>
            <pc:docMk/>
            <pc:sldMk cId="325132248" sldId="281"/>
            <ac:picMk id="1026" creationId="{15FE7419-D3EF-A5F7-DAE3-550C12025F1F}"/>
          </ac:picMkLst>
        </pc:picChg>
        <pc:picChg chg="add del">
          <ac:chgData name="Hartman-Bom, Eveline" userId="b2d155bb-f59d-48e5-a6be-9b5f45bddbb6" providerId="ADAL" clId="{980C82D0-8FF8-4FE5-830C-2A59EFF1A68A}" dt="2023-01-17T19:53:50.707" v="687"/>
          <ac:picMkLst>
            <pc:docMk/>
            <pc:sldMk cId="325132248" sldId="281"/>
            <ac:picMk id="1027" creationId="{00581750-3F34-329D-2020-18B3788FF02C}"/>
          </ac:picMkLst>
        </pc:picChg>
        <pc:picChg chg="add del">
          <ac:chgData name="Hartman-Bom, Eveline" userId="b2d155bb-f59d-48e5-a6be-9b5f45bddbb6" providerId="ADAL" clId="{980C82D0-8FF8-4FE5-830C-2A59EFF1A68A}" dt="2023-01-17T19:53:50.707" v="687"/>
          <ac:picMkLst>
            <pc:docMk/>
            <pc:sldMk cId="325132248" sldId="281"/>
            <ac:picMk id="1028" creationId="{7AE657C4-85ED-E753-8BC5-9BA5848016D8}"/>
          </ac:picMkLst>
        </pc:picChg>
      </pc:sldChg>
      <pc:sldChg chg="addSp modSp mod setBg modAnim">
        <pc:chgData name="Hartman-Bom, Eveline" userId="b2d155bb-f59d-48e5-a6be-9b5f45bddbb6" providerId="ADAL" clId="{980C82D0-8FF8-4FE5-830C-2A59EFF1A68A}" dt="2023-01-18T16:38:53.572" v="1428" actId="27636"/>
        <pc:sldMkLst>
          <pc:docMk/>
          <pc:sldMk cId="630386296" sldId="283"/>
        </pc:sldMkLst>
        <pc:spChg chg="mod">
          <ac:chgData name="Hartman-Bom, Eveline" userId="b2d155bb-f59d-48e5-a6be-9b5f45bddbb6" providerId="ADAL" clId="{980C82D0-8FF8-4FE5-830C-2A59EFF1A68A}" dt="2023-01-17T20:20:26.876" v="960" actId="26606"/>
          <ac:spMkLst>
            <pc:docMk/>
            <pc:sldMk cId="630386296" sldId="283"/>
            <ac:spMk id="2" creationId="{B40F4C85-5396-4163-97C4-DC1BFDD2D902}"/>
          </ac:spMkLst>
        </pc:spChg>
        <pc:spChg chg="mod">
          <ac:chgData name="Hartman-Bom, Eveline" userId="b2d155bb-f59d-48e5-a6be-9b5f45bddbb6" providerId="ADAL" clId="{980C82D0-8FF8-4FE5-830C-2A59EFF1A68A}" dt="2023-01-18T16:38:53.572" v="1428" actId="27636"/>
          <ac:spMkLst>
            <pc:docMk/>
            <pc:sldMk cId="630386296" sldId="283"/>
            <ac:spMk id="3" creationId="{61E92E47-D564-4770-802F-64558B9B2BD9}"/>
          </ac:spMkLst>
        </pc:spChg>
        <pc:spChg chg="add">
          <ac:chgData name="Hartman-Bom, Eveline" userId="b2d155bb-f59d-48e5-a6be-9b5f45bddbb6" providerId="ADAL" clId="{980C82D0-8FF8-4FE5-830C-2A59EFF1A68A}" dt="2023-01-17T20:20:26.876" v="960" actId="26606"/>
          <ac:spMkLst>
            <pc:docMk/>
            <pc:sldMk cId="630386296" sldId="283"/>
            <ac:spMk id="9" creationId="{2C61293E-6EBE-43EF-A52C-9BEBFD7679D4}"/>
          </ac:spMkLst>
        </pc:spChg>
        <pc:spChg chg="add">
          <ac:chgData name="Hartman-Bom, Eveline" userId="b2d155bb-f59d-48e5-a6be-9b5f45bddbb6" providerId="ADAL" clId="{980C82D0-8FF8-4FE5-830C-2A59EFF1A68A}" dt="2023-01-17T20:20:26.876" v="960" actId="26606"/>
          <ac:spMkLst>
            <pc:docMk/>
            <pc:sldMk cId="630386296" sldId="283"/>
            <ac:spMk id="11" creationId="{21540236-BFD5-4A9D-8840-4703E7F76825}"/>
          </ac:spMkLst>
        </pc:spChg>
        <pc:picChg chg="add">
          <ac:chgData name="Hartman-Bom, Eveline" userId="b2d155bb-f59d-48e5-a6be-9b5f45bddbb6" providerId="ADAL" clId="{980C82D0-8FF8-4FE5-830C-2A59EFF1A68A}" dt="2023-01-17T20:20:26.876" v="960" actId="26606"/>
          <ac:picMkLst>
            <pc:docMk/>
            <pc:sldMk cId="630386296" sldId="283"/>
            <ac:picMk id="5" creationId="{26160AD7-AC6C-3146-3E46-316A94B91568}"/>
          </ac:picMkLst>
        </pc:picChg>
      </pc:sldChg>
      <pc:sldChg chg="addSp delSp modSp mod setBg">
        <pc:chgData name="Hartman-Bom, Eveline" userId="b2d155bb-f59d-48e5-a6be-9b5f45bddbb6" providerId="ADAL" clId="{980C82D0-8FF8-4FE5-830C-2A59EFF1A68A}" dt="2023-01-17T20:22:18.940" v="983" actId="1076"/>
        <pc:sldMkLst>
          <pc:docMk/>
          <pc:sldMk cId="751497983" sldId="284"/>
        </pc:sldMkLst>
        <pc:spChg chg="del mod">
          <ac:chgData name="Hartman-Bom, Eveline" userId="b2d155bb-f59d-48e5-a6be-9b5f45bddbb6" providerId="ADAL" clId="{980C82D0-8FF8-4FE5-830C-2A59EFF1A68A}" dt="2023-01-17T20:22:05.884" v="980" actId="478"/>
          <ac:spMkLst>
            <pc:docMk/>
            <pc:sldMk cId="751497983" sldId="284"/>
            <ac:spMk id="4" creationId="{8AE80167-5C03-4DA8-8EED-0E39B46000B6}"/>
          </ac:spMkLst>
        </pc:spChg>
        <pc:spChg chg="mod">
          <ac:chgData name="Hartman-Bom, Eveline" userId="b2d155bb-f59d-48e5-a6be-9b5f45bddbb6" providerId="ADAL" clId="{980C82D0-8FF8-4FE5-830C-2A59EFF1A68A}" dt="2023-01-17T20:22:15.617" v="982" actId="1076"/>
          <ac:spMkLst>
            <pc:docMk/>
            <pc:sldMk cId="751497983" sldId="284"/>
            <ac:spMk id="5" creationId="{8B0D30B9-9FF7-4ADE-A8BE-666F6A8A2470}"/>
          </ac:spMkLst>
        </pc:spChg>
        <pc:spChg chg="mod ord">
          <ac:chgData name="Hartman-Bom, Eveline" userId="b2d155bb-f59d-48e5-a6be-9b5f45bddbb6" providerId="ADAL" clId="{980C82D0-8FF8-4FE5-830C-2A59EFF1A68A}" dt="2023-01-17T20:22:18.940" v="983" actId="1076"/>
          <ac:spMkLst>
            <pc:docMk/>
            <pc:sldMk cId="751497983" sldId="284"/>
            <ac:spMk id="6" creationId="{8A00A849-08F1-4265-97FD-13B24BFF669A}"/>
          </ac:spMkLst>
        </pc:spChg>
        <pc:spChg chg="add del">
          <ac:chgData name="Hartman-Bom, Eveline" userId="b2d155bb-f59d-48e5-a6be-9b5f45bddbb6" providerId="ADAL" clId="{980C82D0-8FF8-4FE5-830C-2A59EFF1A68A}" dt="2023-01-17T20:02:28.085" v="749" actId="26606"/>
          <ac:spMkLst>
            <pc:docMk/>
            <pc:sldMk cId="751497983" sldId="284"/>
            <ac:spMk id="11" creationId="{3C54F4CE-85F0-46ED-80DA-9518C9251AD1}"/>
          </ac:spMkLst>
        </pc:spChg>
        <pc:spChg chg="add del">
          <ac:chgData name="Hartman-Bom, Eveline" userId="b2d155bb-f59d-48e5-a6be-9b5f45bddbb6" providerId="ADAL" clId="{980C82D0-8FF8-4FE5-830C-2A59EFF1A68A}" dt="2023-01-17T20:02:28.085" v="749" actId="26606"/>
          <ac:spMkLst>
            <pc:docMk/>
            <pc:sldMk cId="751497983" sldId="284"/>
            <ac:spMk id="13" creationId="{DADD1FCA-8ACB-4958-81DD-4CDD6D3E1921}"/>
          </ac:spMkLst>
        </pc:spChg>
        <pc:spChg chg="add">
          <ac:chgData name="Hartman-Bom, Eveline" userId="b2d155bb-f59d-48e5-a6be-9b5f45bddbb6" providerId="ADAL" clId="{980C82D0-8FF8-4FE5-830C-2A59EFF1A68A}" dt="2023-01-17T20:02:28.108" v="750" actId="26606"/>
          <ac:spMkLst>
            <pc:docMk/>
            <pc:sldMk cId="751497983" sldId="284"/>
            <ac:spMk id="17" creationId="{47942995-B07F-4636-9A06-C6A104B260A8}"/>
          </ac:spMkLst>
        </pc:spChg>
        <pc:spChg chg="add">
          <ac:chgData name="Hartman-Bom, Eveline" userId="b2d155bb-f59d-48e5-a6be-9b5f45bddbb6" providerId="ADAL" clId="{980C82D0-8FF8-4FE5-830C-2A59EFF1A68A}" dt="2023-01-17T20:02:28.108" v="750" actId="26606"/>
          <ac:spMkLst>
            <pc:docMk/>
            <pc:sldMk cId="751497983" sldId="284"/>
            <ac:spMk id="18" creationId="{B81933D1-5615-42C7-9C0B-4EB7105CCE2D}"/>
          </ac:spMkLst>
        </pc:spChg>
        <pc:spChg chg="add">
          <ac:chgData name="Hartman-Bom, Eveline" userId="b2d155bb-f59d-48e5-a6be-9b5f45bddbb6" providerId="ADAL" clId="{980C82D0-8FF8-4FE5-830C-2A59EFF1A68A}" dt="2023-01-17T20:02:28.108" v="750" actId="26606"/>
          <ac:spMkLst>
            <pc:docMk/>
            <pc:sldMk cId="751497983" sldId="284"/>
            <ac:spMk id="20" creationId="{19C9EAEA-39D0-4B0E-A0EB-51E7B26740B1}"/>
          </ac:spMkLst>
        </pc:spChg>
        <pc:grpChg chg="add">
          <ac:chgData name="Hartman-Bom, Eveline" userId="b2d155bb-f59d-48e5-a6be-9b5f45bddbb6" providerId="ADAL" clId="{980C82D0-8FF8-4FE5-830C-2A59EFF1A68A}" dt="2023-01-17T20:02:28.108" v="750" actId="26606"/>
          <ac:grpSpMkLst>
            <pc:docMk/>
            <pc:sldMk cId="751497983" sldId="284"/>
            <ac:grpSpMk id="19" creationId="{032D8612-31EB-44CF-A1D0-14FD4C705424}"/>
          </ac:grpSpMkLst>
        </pc:grpChg>
        <pc:picChg chg="add mod">
          <ac:chgData name="Hartman-Bom, Eveline" userId="b2d155bb-f59d-48e5-a6be-9b5f45bddbb6" providerId="ADAL" clId="{980C82D0-8FF8-4FE5-830C-2A59EFF1A68A}" dt="2023-01-17T20:03:27.267" v="757" actId="14100"/>
          <ac:picMkLst>
            <pc:docMk/>
            <pc:sldMk cId="751497983" sldId="284"/>
            <ac:picMk id="2" creationId="{29E8FBA5-ADF3-7447-3A14-843C8693C530}"/>
          </ac:picMkLst>
        </pc:picChg>
      </pc:sldChg>
      <pc:sldChg chg="addSp modSp mod setBg">
        <pc:chgData name="Hartman-Bom, Eveline" userId="b2d155bb-f59d-48e5-a6be-9b5f45bddbb6" providerId="ADAL" clId="{980C82D0-8FF8-4FE5-830C-2A59EFF1A68A}" dt="2023-01-17T20:21:29.097" v="964" actId="26606"/>
        <pc:sldMkLst>
          <pc:docMk/>
          <pc:sldMk cId="1657239905" sldId="285"/>
        </pc:sldMkLst>
        <pc:spChg chg="mod">
          <ac:chgData name="Hartman-Bom, Eveline" userId="b2d155bb-f59d-48e5-a6be-9b5f45bddbb6" providerId="ADAL" clId="{980C82D0-8FF8-4FE5-830C-2A59EFF1A68A}" dt="2023-01-17T20:21:29.097" v="964" actId="26606"/>
          <ac:spMkLst>
            <pc:docMk/>
            <pc:sldMk cId="1657239905" sldId="285"/>
            <ac:spMk id="2" creationId="{4BC53983-0834-47D4-99F5-A77661280DAC}"/>
          </ac:spMkLst>
        </pc:spChg>
        <pc:spChg chg="mod">
          <ac:chgData name="Hartman-Bom, Eveline" userId="b2d155bb-f59d-48e5-a6be-9b5f45bddbb6" providerId="ADAL" clId="{980C82D0-8FF8-4FE5-830C-2A59EFF1A68A}" dt="2023-01-17T20:21:29.097" v="964" actId="26606"/>
          <ac:spMkLst>
            <pc:docMk/>
            <pc:sldMk cId="1657239905" sldId="285"/>
            <ac:spMk id="3" creationId="{4A62287C-CA94-43A6-A400-778AF2A75F4B}"/>
          </ac:spMkLst>
        </pc:spChg>
        <pc:spChg chg="add">
          <ac:chgData name="Hartman-Bom, Eveline" userId="b2d155bb-f59d-48e5-a6be-9b5f45bddbb6" providerId="ADAL" clId="{980C82D0-8FF8-4FE5-830C-2A59EFF1A68A}" dt="2023-01-17T20:21:29.097" v="964" actId="26606"/>
          <ac:spMkLst>
            <pc:docMk/>
            <pc:sldMk cId="1657239905" sldId="285"/>
            <ac:spMk id="8" creationId="{B6CDA21F-E7AF-4C75-8395-33F58D5B0E45}"/>
          </ac:spMkLst>
        </pc:spChg>
        <pc:spChg chg="add">
          <ac:chgData name="Hartman-Bom, Eveline" userId="b2d155bb-f59d-48e5-a6be-9b5f45bddbb6" providerId="ADAL" clId="{980C82D0-8FF8-4FE5-830C-2A59EFF1A68A}" dt="2023-01-17T20:21:29.097" v="964" actId="26606"/>
          <ac:spMkLst>
            <pc:docMk/>
            <pc:sldMk cId="1657239905" sldId="285"/>
            <ac:spMk id="15" creationId="{D5B0017B-2ECA-49AF-B397-DC140825DF8D}"/>
          </ac:spMkLst>
        </pc:spChg>
        <pc:grpChg chg="add">
          <ac:chgData name="Hartman-Bom, Eveline" userId="b2d155bb-f59d-48e5-a6be-9b5f45bddbb6" providerId="ADAL" clId="{980C82D0-8FF8-4FE5-830C-2A59EFF1A68A}" dt="2023-01-17T20:21:29.097" v="964" actId="26606"/>
          <ac:grpSpMkLst>
            <pc:docMk/>
            <pc:sldMk cId="1657239905" sldId="285"/>
            <ac:grpSpMk id="10" creationId="{AE1C45F0-260A-458C-96ED-C1F6D2151219}"/>
          </ac:grpSpMkLst>
        </pc:grpChg>
        <pc:cxnChg chg="add">
          <ac:chgData name="Hartman-Bom, Eveline" userId="b2d155bb-f59d-48e5-a6be-9b5f45bddbb6" providerId="ADAL" clId="{980C82D0-8FF8-4FE5-830C-2A59EFF1A68A}" dt="2023-01-17T20:21:29.097" v="964" actId="26606"/>
          <ac:cxnSpMkLst>
            <pc:docMk/>
            <pc:sldMk cId="1657239905" sldId="285"/>
            <ac:cxnSpMk id="17" creationId="{6CF1BAF6-AD41-4082-B212-8A1F9A2E8779}"/>
          </ac:cxnSpMkLst>
        </pc:cxnChg>
      </pc:sldChg>
      <pc:sldChg chg="modSp mod setBg">
        <pc:chgData name="Hartman-Bom, Eveline" userId="b2d155bb-f59d-48e5-a6be-9b5f45bddbb6" providerId="ADAL" clId="{980C82D0-8FF8-4FE5-830C-2A59EFF1A68A}" dt="2023-01-18T16:38:22.030" v="1424" actId="20577"/>
        <pc:sldMkLst>
          <pc:docMk/>
          <pc:sldMk cId="2836917086" sldId="286"/>
        </pc:sldMkLst>
        <pc:spChg chg="mod">
          <ac:chgData name="Hartman-Bom, Eveline" userId="b2d155bb-f59d-48e5-a6be-9b5f45bddbb6" providerId="ADAL" clId="{980C82D0-8FF8-4FE5-830C-2A59EFF1A68A}" dt="2023-01-18T16:38:22.030" v="1424" actId="20577"/>
          <ac:spMkLst>
            <pc:docMk/>
            <pc:sldMk cId="2836917086" sldId="286"/>
            <ac:spMk id="3" creationId="{54CE94A6-CFA9-4D6E-B63F-879B3255A8DF}"/>
          </ac:spMkLst>
        </pc:spChg>
        <pc:graphicFrameChg chg="modGraphic">
          <ac:chgData name="Hartman-Bom, Eveline" userId="b2d155bb-f59d-48e5-a6be-9b5f45bddbb6" providerId="ADAL" clId="{980C82D0-8FF8-4FE5-830C-2A59EFF1A68A}" dt="2023-01-18T16:37:44.725" v="1408" actId="20577"/>
          <ac:graphicFrameMkLst>
            <pc:docMk/>
            <pc:sldMk cId="2836917086" sldId="286"/>
            <ac:graphicFrameMk id="7" creationId="{EB726170-8B68-4B23-9B37-B327E4F86795}"/>
          </ac:graphicFrameMkLst>
        </pc:graphicFrameChg>
      </pc:sldChg>
      <pc:sldChg chg="addSp modSp mod setBg">
        <pc:chgData name="Hartman-Bom, Eveline" userId="b2d155bb-f59d-48e5-a6be-9b5f45bddbb6" providerId="ADAL" clId="{980C82D0-8FF8-4FE5-830C-2A59EFF1A68A}" dt="2023-01-17T20:02:48.684" v="753" actId="26606"/>
        <pc:sldMkLst>
          <pc:docMk/>
          <pc:sldMk cId="619745894" sldId="288"/>
        </pc:sldMkLst>
        <pc:spChg chg="mod">
          <ac:chgData name="Hartman-Bom, Eveline" userId="b2d155bb-f59d-48e5-a6be-9b5f45bddbb6" providerId="ADAL" clId="{980C82D0-8FF8-4FE5-830C-2A59EFF1A68A}" dt="2023-01-17T20:02:48.684" v="753" actId="26606"/>
          <ac:spMkLst>
            <pc:docMk/>
            <pc:sldMk cId="619745894" sldId="288"/>
            <ac:spMk id="2" creationId="{665AC049-3C53-4625-AAB7-AD70A976956A}"/>
          </ac:spMkLst>
        </pc:spChg>
        <pc:spChg chg="add">
          <ac:chgData name="Hartman-Bom, Eveline" userId="b2d155bb-f59d-48e5-a6be-9b5f45bddbb6" providerId="ADAL" clId="{980C82D0-8FF8-4FE5-830C-2A59EFF1A68A}" dt="2023-01-17T20:02:48.684" v="753" actId="26606"/>
          <ac:spMkLst>
            <pc:docMk/>
            <pc:sldMk cId="619745894" sldId="288"/>
            <ac:spMk id="18" creationId="{56E9B3E6-E277-4D68-BA48-9CB43FFBD6E2}"/>
          </ac:spMkLst>
        </pc:spChg>
        <pc:spChg chg="add">
          <ac:chgData name="Hartman-Bom, Eveline" userId="b2d155bb-f59d-48e5-a6be-9b5f45bddbb6" providerId="ADAL" clId="{980C82D0-8FF8-4FE5-830C-2A59EFF1A68A}" dt="2023-01-17T20:02:48.684" v="753" actId="26606"/>
          <ac:spMkLst>
            <pc:docMk/>
            <pc:sldMk cId="619745894" sldId="288"/>
            <ac:spMk id="25" creationId="{D5B0017B-2ECA-49AF-B397-DC140825DF8D}"/>
          </ac:spMkLst>
        </pc:spChg>
        <pc:grpChg chg="add">
          <ac:chgData name="Hartman-Bom, Eveline" userId="b2d155bb-f59d-48e5-a6be-9b5f45bddbb6" providerId="ADAL" clId="{980C82D0-8FF8-4FE5-830C-2A59EFF1A68A}" dt="2023-01-17T20:02:48.684" v="753" actId="26606"/>
          <ac:grpSpMkLst>
            <pc:docMk/>
            <pc:sldMk cId="619745894" sldId="288"/>
            <ac:grpSpMk id="20" creationId="{AE1C45F0-260A-458C-96ED-C1F6D2151219}"/>
          </ac:grpSpMkLst>
        </pc:grpChg>
        <pc:graphicFrameChg chg="mod modGraphic">
          <ac:chgData name="Hartman-Bom, Eveline" userId="b2d155bb-f59d-48e5-a6be-9b5f45bddbb6" providerId="ADAL" clId="{980C82D0-8FF8-4FE5-830C-2A59EFF1A68A}" dt="2023-01-17T20:02:48.684" v="753" actId="26606"/>
          <ac:graphicFrameMkLst>
            <pc:docMk/>
            <pc:sldMk cId="619745894" sldId="288"/>
            <ac:graphicFrameMk id="13" creationId="{C579C73E-9DF3-48B1-AB50-00A366102973}"/>
          </ac:graphicFrameMkLst>
        </pc:graphicFrameChg>
        <pc:cxnChg chg="add">
          <ac:chgData name="Hartman-Bom, Eveline" userId="b2d155bb-f59d-48e5-a6be-9b5f45bddbb6" providerId="ADAL" clId="{980C82D0-8FF8-4FE5-830C-2A59EFF1A68A}" dt="2023-01-17T20:02:48.684" v="753" actId="26606"/>
          <ac:cxnSpMkLst>
            <pc:docMk/>
            <pc:sldMk cId="619745894" sldId="288"/>
            <ac:cxnSpMk id="27" creationId="{6CF1BAF6-AD41-4082-B212-8A1F9A2E8779}"/>
          </ac:cxnSpMkLst>
        </pc:cxnChg>
      </pc:sldChg>
      <pc:sldChg chg="addSp delSp modSp mod setBg">
        <pc:chgData name="Hartman-Bom, Eveline" userId="b2d155bb-f59d-48e5-a6be-9b5f45bddbb6" providerId="ADAL" clId="{980C82D0-8FF8-4FE5-830C-2A59EFF1A68A}" dt="2023-01-17T20:10:49.776" v="894" actId="255"/>
        <pc:sldMkLst>
          <pc:docMk/>
          <pc:sldMk cId="2228435732" sldId="289"/>
        </pc:sldMkLst>
        <pc:spChg chg="mod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2" creationId="{17E61F5A-7E9B-4F67-B82D-1DB7C7457818}"/>
          </ac:spMkLst>
        </pc:spChg>
        <pc:spChg chg="mod">
          <ac:chgData name="Hartman-Bom, Eveline" userId="b2d155bb-f59d-48e5-a6be-9b5f45bddbb6" providerId="ADAL" clId="{980C82D0-8FF8-4FE5-830C-2A59EFF1A68A}" dt="2023-01-17T20:10:49.776" v="894" actId="255"/>
          <ac:spMkLst>
            <pc:docMk/>
            <pc:sldMk cId="2228435732" sldId="289"/>
            <ac:spMk id="3" creationId="{06A65AB7-519A-458B-89D5-116B87A2E28E}"/>
          </ac:spMkLst>
        </pc:spChg>
        <pc:spChg chg="add del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31" creationId="{201CC55D-ED54-4C5C-95E6-10947BD1103B}"/>
          </ac:spMkLst>
        </pc:spChg>
        <pc:spChg chg="add del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37" creationId="{3873B707-463F-40B0-8227-E8CC6C67EB25}"/>
          </ac:spMkLst>
        </pc:spChg>
        <pc:spChg chg="add del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39" creationId="{C13237C8-E62C-4F0D-A318-BD6FB6C2D138}"/>
          </ac:spMkLst>
        </pc:spChg>
        <pc:spChg chg="add del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41" creationId="{19C9EAEA-39D0-4B0E-A0EB-51E7B26740B1}"/>
          </ac:spMkLst>
        </pc:spChg>
        <pc:spChg chg="add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46" creationId="{28D31E1B-0407-4223-9642-0B642CBF57D9}"/>
          </ac:spMkLst>
        </pc:spChg>
        <pc:spChg chg="add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53" creationId="{D5B0017B-2ECA-49AF-B397-DC140825DF8D}"/>
          </ac:spMkLst>
        </pc:spChg>
        <pc:spChg chg="add">
          <ac:chgData name="Hartman-Bom, Eveline" userId="b2d155bb-f59d-48e5-a6be-9b5f45bddbb6" providerId="ADAL" clId="{980C82D0-8FF8-4FE5-830C-2A59EFF1A68A}" dt="2023-01-17T20:10:44.331" v="893" actId="26606"/>
          <ac:spMkLst>
            <pc:docMk/>
            <pc:sldMk cId="2228435732" sldId="289"/>
            <ac:spMk id="1055" creationId="{70E96339-907C-46C3-99AC-31179B6F0EBD}"/>
          </ac:spMkLst>
        </pc:spChg>
        <pc:grpChg chg="add del">
          <ac:chgData name="Hartman-Bom, Eveline" userId="b2d155bb-f59d-48e5-a6be-9b5f45bddbb6" providerId="ADAL" clId="{980C82D0-8FF8-4FE5-830C-2A59EFF1A68A}" dt="2023-01-17T20:10:44.331" v="893" actId="26606"/>
          <ac:grpSpMkLst>
            <pc:docMk/>
            <pc:sldMk cId="2228435732" sldId="289"/>
            <ac:grpSpMk id="1033" creationId="{1DE889C7-FAD6-4397-98E2-05D503484459}"/>
          </ac:grpSpMkLst>
        </pc:grpChg>
        <pc:grpChg chg="add">
          <ac:chgData name="Hartman-Bom, Eveline" userId="b2d155bb-f59d-48e5-a6be-9b5f45bddbb6" providerId="ADAL" clId="{980C82D0-8FF8-4FE5-830C-2A59EFF1A68A}" dt="2023-01-17T20:10:44.331" v="893" actId="26606"/>
          <ac:grpSpMkLst>
            <pc:docMk/>
            <pc:sldMk cId="2228435732" sldId="289"/>
            <ac:grpSpMk id="1048" creationId="{AE1C45F0-260A-458C-96ED-C1F6D2151219}"/>
          </ac:grpSpMkLst>
        </pc:grpChg>
        <pc:picChg chg="mod">
          <ac:chgData name="Hartman-Bom, Eveline" userId="b2d155bb-f59d-48e5-a6be-9b5f45bddbb6" providerId="ADAL" clId="{980C82D0-8FF8-4FE5-830C-2A59EFF1A68A}" dt="2023-01-17T20:10:44.331" v="893" actId="26606"/>
          <ac:picMkLst>
            <pc:docMk/>
            <pc:sldMk cId="2228435732" sldId="289"/>
            <ac:picMk id="1026" creationId="{F4559871-7EF9-4DEB-BCED-7B15666C1090}"/>
          </ac:picMkLst>
        </pc:picChg>
        <pc:cxnChg chg="add">
          <ac:chgData name="Hartman-Bom, Eveline" userId="b2d155bb-f59d-48e5-a6be-9b5f45bddbb6" providerId="ADAL" clId="{980C82D0-8FF8-4FE5-830C-2A59EFF1A68A}" dt="2023-01-17T20:10:44.331" v="893" actId="26606"/>
          <ac:cxnSpMkLst>
            <pc:docMk/>
            <pc:sldMk cId="2228435732" sldId="289"/>
            <ac:cxnSpMk id="1057" creationId="{6CF1BAF6-AD41-4082-B212-8A1F9A2E8779}"/>
          </ac:cxnSpMkLst>
        </pc:cxnChg>
      </pc:sldChg>
      <pc:sldChg chg="addSp delSp modSp mod setBg">
        <pc:chgData name="Hartman-Bom, Eveline" userId="b2d155bb-f59d-48e5-a6be-9b5f45bddbb6" providerId="ADAL" clId="{980C82D0-8FF8-4FE5-830C-2A59EFF1A68A}" dt="2023-01-17T20:14:52.970" v="915" actId="255"/>
        <pc:sldMkLst>
          <pc:docMk/>
          <pc:sldMk cId="2231103747" sldId="290"/>
        </pc:sldMkLst>
        <pc:spChg chg="mod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" creationId="{17E61F5A-7E9B-4F67-B82D-1DB7C7457818}"/>
          </ac:spMkLst>
        </pc:spChg>
        <pc:spChg chg="mod">
          <ac:chgData name="Hartman-Bom, Eveline" userId="b2d155bb-f59d-48e5-a6be-9b5f45bddbb6" providerId="ADAL" clId="{980C82D0-8FF8-4FE5-830C-2A59EFF1A68A}" dt="2023-01-17T20:14:52.970" v="915" actId="255"/>
          <ac:spMkLst>
            <pc:docMk/>
            <pc:sldMk cId="2231103747" sldId="290"/>
            <ac:spMk id="3" creationId="{06A65AB7-519A-458B-89D5-116B87A2E28E}"/>
          </ac:spMkLst>
        </pc:spChg>
        <pc:spChg chg="add del">
          <ac:chgData name="Hartman-Bom, Eveline" userId="b2d155bb-f59d-48e5-a6be-9b5f45bddbb6" providerId="ADAL" clId="{980C82D0-8FF8-4FE5-830C-2A59EFF1A68A}" dt="2023-01-17T20:13:56.565" v="902" actId="26606"/>
          <ac:spMkLst>
            <pc:docMk/>
            <pc:sldMk cId="2231103747" sldId="290"/>
            <ac:spMk id="2055" creationId="{201CC55D-ED54-4C5C-95E6-10947BD1103B}"/>
          </ac:spMkLst>
        </pc:spChg>
        <pc:spChg chg="add del">
          <ac:chgData name="Hartman-Bom, Eveline" userId="b2d155bb-f59d-48e5-a6be-9b5f45bddbb6" providerId="ADAL" clId="{980C82D0-8FF8-4FE5-830C-2A59EFF1A68A}" dt="2023-01-17T20:13:56.565" v="902" actId="26606"/>
          <ac:spMkLst>
            <pc:docMk/>
            <pc:sldMk cId="2231103747" sldId="290"/>
            <ac:spMk id="2061" creationId="{3873B707-463F-40B0-8227-E8CC6C67EB25}"/>
          </ac:spMkLst>
        </pc:spChg>
        <pc:spChg chg="add del">
          <ac:chgData name="Hartman-Bom, Eveline" userId="b2d155bb-f59d-48e5-a6be-9b5f45bddbb6" providerId="ADAL" clId="{980C82D0-8FF8-4FE5-830C-2A59EFF1A68A}" dt="2023-01-17T20:13:56.565" v="902" actId="26606"/>
          <ac:spMkLst>
            <pc:docMk/>
            <pc:sldMk cId="2231103747" sldId="290"/>
            <ac:spMk id="2063" creationId="{C13237C8-E62C-4F0D-A318-BD6FB6C2D138}"/>
          </ac:spMkLst>
        </pc:spChg>
        <pc:spChg chg="add del">
          <ac:chgData name="Hartman-Bom, Eveline" userId="b2d155bb-f59d-48e5-a6be-9b5f45bddbb6" providerId="ADAL" clId="{980C82D0-8FF8-4FE5-830C-2A59EFF1A68A}" dt="2023-01-17T20:13:56.565" v="902" actId="26606"/>
          <ac:spMkLst>
            <pc:docMk/>
            <pc:sldMk cId="2231103747" sldId="290"/>
            <ac:spMk id="2065" creationId="{19C9EAEA-39D0-4B0E-A0EB-51E7B26740B1}"/>
          </ac:spMkLst>
        </pc:spChg>
        <pc:spChg chg="add del">
          <ac:chgData name="Hartman-Bom, Eveline" userId="b2d155bb-f59d-48e5-a6be-9b5f45bddbb6" providerId="ADAL" clId="{980C82D0-8FF8-4FE5-830C-2A59EFF1A68A}" dt="2023-01-17T20:14:10.672" v="906" actId="26606"/>
          <ac:spMkLst>
            <pc:docMk/>
            <pc:sldMk cId="2231103747" sldId="290"/>
            <ac:spMk id="2067" creationId="{117AB3D3-3C9C-4DED-809A-78734805B895}"/>
          </ac:spMkLst>
        </pc:spChg>
        <pc:spChg chg="add del">
          <ac:chgData name="Hartman-Bom, Eveline" userId="b2d155bb-f59d-48e5-a6be-9b5f45bddbb6" providerId="ADAL" clId="{980C82D0-8FF8-4FE5-830C-2A59EFF1A68A}" dt="2023-01-17T20:14:10.672" v="906" actId="26606"/>
          <ac:spMkLst>
            <pc:docMk/>
            <pc:sldMk cId="2231103747" sldId="290"/>
            <ac:spMk id="2068" creationId="{3A9A4357-BD1D-4622-A4FE-766E6AB8DE84}"/>
          </ac:spMkLst>
        </pc:spChg>
        <pc:spChg chg="add del">
          <ac:chgData name="Hartman-Bom, Eveline" userId="b2d155bb-f59d-48e5-a6be-9b5f45bddbb6" providerId="ADAL" clId="{980C82D0-8FF8-4FE5-830C-2A59EFF1A68A}" dt="2023-01-17T20:14:10.672" v="906" actId="26606"/>
          <ac:spMkLst>
            <pc:docMk/>
            <pc:sldMk cId="2231103747" sldId="290"/>
            <ac:spMk id="2069" creationId="{E659831F-0D9A-4C63-9EBB-8435B85A440F}"/>
          </ac:spMkLst>
        </pc:spChg>
        <pc:spChg chg="add del">
          <ac:chgData name="Hartman-Bom, Eveline" userId="b2d155bb-f59d-48e5-a6be-9b5f45bddbb6" providerId="ADAL" clId="{980C82D0-8FF8-4FE5-830C-2A59EFF1A68A}" dt="2023-01-17T20:14:10.672" v="906" actId="26606"/>
          <ac:spMkLst>
            <pc:docMk/>
            <pc:sldMk cId="2231103747" sldId="290"/>
            <ac:spMk id="2070" creationId="{E6995CE5-F890-4ABA-82A2-26507CE8D2A3}"/>
          </ac:spMkLst>
        </pc:spChg>
        <pc:spChg chg="add del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075" creationId="{058A14AF-9FB5-4CC7-BA35-E8E85D3EDF0E}"/>
          </ac:spMkLst>
        </pc:spChg>
        <pc:spChg chg="add del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077" creationId="{3A9A4357-BD1D-4622-A4FE-766E6AB8DE84}"/>
          </ac:spMkLst>
        </pc:spChg>
        <pc:spChg chg="add del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079" creationId="{E659831F-0D9A-4C63-9EBB-8435B85A440F}"/>
          </ac:spMkLst>
        </pc:spChg>
        <pc:spChg chg="add del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081" creationId="{E6995CE5-F890-4ABA-82A2-26507CE8D2A3}"/>
          </ac:spMkLst>
        </pc:spChg>
        <pc:spChg chg="add del">
          <ac:chgData name="Hartman-Bom, Eveline" userId="b2d155bb-f59d-48e5-a6be-9b5f45bddbb6" providerId="ADAL" clId="{980C82D0-8FF8-4FE5-830C-2A59EFF1A68A}" dt="2023-01-17T20:14:43.405" v="912" actId="26606"/>
          <ac:spMkLst>
            <pc:docMk/>
            <pc:sldMk cId="2231103747" sldId="290"/>
            <ac:spMk id="2086" creationId="{201CC55D-ED54-4C5C-95E6-10947BD1103B}"/>
          </ac:spMkLst>
        </pc:spChg>
        <pc:spChg chg="add del">
          <ac:chgData name="Hartman-Bom, Eveline" userId="b2d155bb-f59d-48e5-a6be-9b5f45bddbb6" providerId="ADAL" clId="{980C82D0-8FF8-4FE5-830C-2A59EFF1A68A}" dt="2023-01-17T20:14:43.405" v="912" actId="26606"/>
          <ac:spMkLst>
            <pc:docMk/>
            <pc:sldMk cId="2231103747" sldId="290"/>
            <ac:spMk id="2092" creationId="{3873B707-463F-40B0-8227-E8CC6C67EB25}"/>
          </ac:spMkLst>
        </pc:spChg>
        <pc:spChg chg="add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093" creationId="{D5B0017B-2ECA-49AF-B397-DC140825DF8D}"/>
          </ac:spMkLst>
        </pc:spChg>
        <pc:spChg chg="add del">
          <ac:chgData name="Hartman-Bom, Eveline" userId="b2d155bb-f59d-48e5-a6be-9b5f45bddbb6" providerId="ADAL" clId="{980C82D0-8FF8-4FE5-830C-2A59EFF1A68A}" dt="2023-01-17T20:14:43.405" v="912" actId="26606"/>
          <ac:spMkLst>
            <pc:docMk/>
            <pc:sldMk cId="2231103747" sldId="290"/>
            <ac:spMk id="2094" creationId="{C13237C8-E62C-4F0D-A318-BD6FB6C2D138}"/>
          </ac:spMkLst>
        </pc:spChg>
        <pc:spChg chg="add del">
          <ac:chgData name="Hartman-Bom, Eveline" userId="b2d155bb-f59d-48e5-a6be-9b5f45bddbb6" providerId="ADAL" clId="{980C82D0-8FF8-4FE5-830C-2A59EFF1A68A}" dt="2023-01-17T20:14:43.405" v="912" actId="26606"/>
          <ac:spMkLst>
            <pc:docMk/>
            <pc:sldMk cId="2231103747" sldId="290"/>
            <ac:spMk id="2096" creationId="{19C9EAEA-39D0-4B0E-A0EB-51E7B26740B1}"/>
          </ac:spMkLst>
        </pc:spChg>
        <pc:spChg chg="add">
          <ac:chgData name="Hartman-Bom, Eveline" userId="b2d155bb-f59d-48e5-a6be-9b5f45bddbb6" providerId="ADAL" clId="{980C82D0-8FF8-4FE5-830C-2A59EFF1A68A}" dt="2023-01-17T20:14:43.420" v="913" actId="26606"/>
          <ac:spMkLst>
            <pc:docMk/>
            <pc:sldMk cId="2231103747" sldId="290"/>
            <ac:spMk id="2098" creationId="{B0B8DCBA-FEED-46EF-A140-35B904015B49}"/>
          </ac:spMkLst>
        </pc:spChg>
        <pc:grpChg chg="add del">
          <ac:chgData name="Hartman-Bom, Eveline" userId="b2d155bb-f59d-48e5-a6be-9b5f45bddbb6" providerId="ADAL" clId="{980C82D0-8FF8-4FE5-830C-2A59EFF1A68A}" dt="2023-01-17T20:13:56.565" v="902" actId="26606"/>
          <ac:grpSpMkLst>
            <pc:docMk/>
            <pc:sldMk cId="2231103747" sldId="290"/>
            <ac:grpSpMk id="2057" creationId="{1DE889C7-FAD6-4397-98E2-05D503484459}"/>
          </ac:grpSpMkLst>
        </pc:grpChg>
        <pc:grpChg chg="add del">
          <ac:chgData name="Hartman-Bom, Eveline" userId="b2d155bb-f59d-48e5-a6be-9b5f45bddbb6" providerId="ADAL" clId="{980C82D0-8FF8-4FE5-830C-2A59EFF1A68A}" dt="2023-01-17T20:14:43.405" v="912" actId="26606"/>
          <ac:grpSpMkLst>
            <pc:docMk/>
            <pc:sldMk cId="2231103747" sldId="290"/>
            <ac:grpSpMk id="2088" creationId="{1DE889C7-FAD6-4397-98E2-05D503484459}"/>
          </ac:grpSpMkLst>
        </pc:grpChg>
        <pc:grpChg chg="add">
          <ac:chgData name="Hartman-Bom, Eveline" userId="b2d155bb-f59d-48e5-a6be-9b5f45bddbb6" providerId="ADAL" clId="{980C82D0-8FF8-4FE5-830C-2A59EFF1A68A}" dt="2023-01-17T20:14:43.420" v="913" actId="26606"/>
          <ac:grpSpMkLst>
            <pc:docMk/>
            <pc:sldMk cId="2231103747" sldId="290"/>
            <ac:grpSpMk id="2099" creationId="{AE1C45F0-260A-458C-96ED-C1F6D2151219}"/>
          </ac:grpSpMkLst>
        </pc:grpChg>
        <pc:picChg chg="del">
          <ac:chgData name="Hartman-Bom, Eveline" userId="b2d155bb-f59d-48e5-a6be-9b5f45bddbb6" providerId="ADAL" clId="{980C82D0-8FF8-4FE5-830C-2A59EFF1A68A}" dt="2023-01-17T20:13:44.755" v="899" actId="478"/>
          <ac:picMkLst>
            <pc:docMk/>
            <pc:sldMk cId="2231103747" sldId="290"/>
            <ac:picMk id="4" creationId="{7B848883-BB7E-4F0E-B3B6-ED6EB931F954}"/>
          </ac:picMkLst>
        </pc:picChg>
        <pc:picChg chg="add mod">
          <ac:chgData name="Hartman-Bom, Eveline" userId="b2d155bb-f59d-48e5-a6be-9b5f45bddbb6" providerId="ADAL" clId="{980C82D0-8FF8-4FE5-830C-2A59EFF1A68A}" dt="2023-01-17T20:14:47.131" v="914" actId="14100"/>
          <ac:picMkLst>
            <pc:docMk/>
            <pc:sldMk cId="2231103747" sldId="290"/>
            <ac:picMk id="2050" creationId="{4CD394F2-2677-45C5-356D-648A1F79C899}"/>
          </ac:picMkLst>
        </pc:picChg>
        <pc:cxnChg chg="add">
          <ac:chgData name="Hartman-Bom, Eveline" userId="b2d155bb-f59d-48e5-a6be-9b5f45bddbb6" providerId="ADAL" clId="{980C82D0-8FF8-4FE5-830C-2A59EFF1A68A}" dt="2023-01-17T20:14:43.420" v="913" actId="26606"/>
          <ac:cxnSpMkLst>
            <pc:docMk/>
            <pc:sldMk cId="2231103747" sldId="290"/>
            <ac:cxnSpMk id="2095" creationId="{6CF1BAF6-AD41-4082-B212-8A1F9A2E8779}"/>
          </ac:cxnSpMkLst>
        </pc:cxnChg>
      </pc:sldChg>
      <pc:sldChg chg="addSp modSp mod setBg">
        <pc:chgData name="Hartman-Bom, Eveline" userId="b2d155bb-f59d-48e5-a6be-9b5f45bddbb6" providerId="ADAL" clId="{980C82D0-8FF8-4FE5-830C-2A59EFF1A68A}" dt="2023-01-17T20:15:06.995" v="916" actId="255"/>
        <pc:sldMkLst>
          <pc:docMk/>
          <pc:sldMk cId="1429521775" sldId="291"/>
        </pc:sldMkLst>
        <pc:spChg chg="mod">
          <ac:chgData name="Hartman-Bom, Eveline" userId="b2d155bb-f59d-48e5-a6be-9b5f45bddbb6" providerId="ADAL" clId="{980C82D0-8FF8-4FE5-830C-2A59EFF1A68A}" dt="2023-01-17T20:14:36.081" v="910" actId="26606"/>
          <ac:spMkLst>
            <pc:docMk/>
            <pc:sldMk cId="1429521775" sldId="291"/>
            <ac:spMk id="2" creationId="{396DF7DE-E0F9-4551-A737-1CE73320AC16}"/>
          </ac:spMkLst>
        </pc:spChg>
        <pc:spChg chg="mod">
          <ac:chgData name="Hartman-Bom, Eveline" userId="b2d155bb-f59d-48e5-a6be-9b5f45bddbb6" providerId="ADAL" clId="{980C82D0-8FF8-4FE5-830C-2A59EFF1A68A}" dt="2023-01-17T20:15:06.995" v="916" actId="255"/>
          <ac:spMkLst>
            <pc:docMk/>
            <pc:sldMk cId="1429521775" sldId="291"/>
            <ac:spMk id="3" creationId="{F7D94E5D-A6FB-4521-8CCC-809E95CB21D1}"/>
          </ac:spMkLst>
        </pc:spChg>
        <pc:spChg chg="add">
          <ac:chgData name="Hartman-Bom, Eveline" userId="b2d155bb-f59d-48e5-a6be-9b5f45bddbb6" providerId="ADAL" clId="{980C82D0-8FF8-4FE5-830C-2A59EFF1A68A}" dt="2023-01-17T20:14:36.081" v="910" actId="26606"/>
          <ac:spMkLst>
            <pc:docMk/>
            <pc:sldMk cId="1429521775" sldId="291"/>
            <ac:spMk id="10" creationId="{28D31E1B-0407-4223-9642-0B642CBF57D9}"/>
          </ac:spMkLst>
        </pc:spChg>
        <pc:spChg chg="add">
          <ac:chgData name="Hartman-Bom, Eveline" userId="b2d155bb-f59d-48e5-a6be-9b5f45bddbb6" providerId="ADAL" clId="{980C82D0-8FF8-4FE5-830C-2A59EFF1A68A}" dt="2023-01-17T20:14:36.081" v="910" actId="26606"/>
          <ac:spMkLst>
            <pc:docMk/>
            <pc:sldMk cId="1429521775" sldId="291"/>
            <ac:spMk id="17" creationId="{D5B0017B-2ECA-49AF-B397-DC140825DF8D}"/>
          </ac:spMkLst>
        </pc:spChg>
        <pc:spChg chg="add">
          <ac:chgData name="Hartman-Bom, Eveline" userId="b2d155bb-f59d-48e5-a6be-9b5f45bddbb6" providerId="ADAL" clId="{980C82D0-8FF8-4FE5-830C-2A59EFF1A68A}" dt="2023-01-17T20:14:36.081" v="910" actId="26606"/>
          <ac:spMkLst>
            <pc:docMk/>
            <pc:sldMk cId="1429521775" sldId="291"/>
            <ac:spMk id="19" creationId="{70E96339-907C-46C3-99AC-31179B6F0EBD}"/>
          </ac:spMkLst>
        </pc:spChg>
        <pc:grpChg chg="add">
          <ac:chgData name="Hartman-Bom, Eveline" userId="b2d155bb-f59d-48e5-a6be-9b5f45bddbb6" providerId="ADAL" clId="{980C82D0-8FF8-4FE5-830C-2A59EFF1A68A}" dt="2023-01-17T20:14:36.081" v="910" actId="26606"/>
          <ac:grpSpMkLst>
            <pc:docMk/>
            <pc:sldMk cId="1429521775" sldId="291"/>
            <ac:grpSpMk id="12" creationId="{AE1C45F0-260A-458C-96ED-C1F6D2151219}"/>
          </ac:grpSpMkLst>
        </pc:grpChg>
        <pc:picChg chg="mod">
          <ac:chgData name="Hartman-Bom, Eveline" userId="b2d155bb-f59d-48e5-a6be-9b5f45bddbb6" providerId="ADAL" clId="{980C82D0-8FF8-4FE5-830C-2A59EFF1A68A}" dt="2023-01-17T20:14:36.081" v="910" actId="26606"/>
          <ac:picMkLst>
            <pc:docMk/>
            <pc:sldMk cId="1429521775" sldId="291"/>
            <ac:picMk id="5" creationId="{9858F44F-5ACB-4076-8C6C-40C09DD8F59A}"/>
          </ac:picMkLst>
        </pc:picChg>
        <pc:cxnChg chg="add">
          <ac:chgData name="Hartman-Bom, Eveline" userId="b2d155bb-f59d-48e5-a6be-9b5f45bddbb6" providerId="ADAL" clId="{980C82D0-8FF8-4FE5-830C-2A59EFF1A68A}" dt="2023-01-17T20:14:36.081" v="910" actId="26606"/>
          <ac:cxnSpMkLst>
            <pc:docMk/>
            <pc:sldMk cId="1429521775" sldId="291"/>
            <ac:cxnSpMk id="21" creationId="{6CF1BAF6-AD41-4082-B212-8A1F9A2E8779}"/>
          </ac:cxnSpMkLst>
        </pc:cxnChg>
      </pc:sldChg>
      <pc:sldChg chg="addSp modSp mod setBg">
        <pc:chgData name="Hartman-Bom, Eveline" userId="b2d155bb-f59d-48e5-a6be-9b5f45bddbb6" providerId="ADAL" clId="{980C82D0-8FF8-4FE5-830C-2A59EFF1A68A}" dt="2023-01-17T20:15:24.192" v="919" actId="255"/>
        <pc:sldMkLst>
          <pc:docMk/>
          <pc:sldMk cId="3514854249" sldId="292"/>
        </pc:sldMkLst>
        <pc:spChg chg="mod">
          <ac:chgData name="Hartman-Bom, Eveline" userId="b2d155bb-f59d-48e5-a6be-9b5f45bddbb6" providerId="ADAL" clId="{980C82D0-8FF8-4FE5-830C-2A59EFF1A68A}" dt="2023-01-17T20:15:19.711" v="918" actId="26606"/>
          <ac:spMkLst>
            <pc:docMk/>
            <pc:sldMk cId="3514854249" sldId="292"/>
            <ac:spMk id="2" creationId="{655E724E-485C-4CFD-A51E-BB0556392E3B}"/>
          </ac:spMkLst>
        </pc:spChg>
        <pc:spChg chg="mod">
          <ac:chgData name="Hartman-Bom, Eveline" userId="b2d155bb-f59d-48e5-a6be-9b5f45bddbb6" providerId="ADAL" clId="{980C82D0-8FF8-4FE5-830C-2A59EFF1A68A}" dt="2023-01-17T20:15:24.192" v="919" actId="255"/>
          <ac:spMkLst>
            <pc:docMk/>
            <pc:sldMk cId="3514854249" sldId="292"/>
            <ac:spMk id="3" creationId="{423FF4AF-58D8-42DB-A42C-E605F3CB37C4}"/>
          </ac:spMkLst>
        </pc:spChg>
        <pc:spChg chg="add">
          <ac:chgData name="Hartman-Bom, Eveline" userId="b2d155bb-f59d-48e5-a6be-9b5f45bddbb6" providerId="ADAL" clId="{980C82D0-8FF8-4FE5-830C-2A59EFF1A68A}" dt="2023-01-17T20:15:19.711" v="918" actId="26606"/>
          <ac:spMkLst>
            <pc:docMk/>
            <pc:sldMk cId="3514854249" sldId="292"/>
            <ac:spMk id="3079" creationId="{28D31E1B-0407-4223-9642-0B642CBF57D9}"/>
          </ac:spMkLst>
        </pc:spChg>
        <pc:spChg chg="add">
          <ac:chgData name="Hartman-Bom, Eveline" userId="b2d155bb-f59d-48e5-a6be-9b5f45bddbb6" providerId="ADAL" clId="{980C82D0-8FF8-4FE5-830C-2A59EFF1A68A}" dt="2023-01-17T20:15:19.711" v="918" actId="26606"/>
          <ac:spMkLst>
            <pc:docMk/>
            <pc:sldMk cId="3514854249" sldId="292"/>
            <ac:spMk id="3086" creationId="{D5B0017B-2ECA-49AF-B397-DC140825DF8D}"/>
          </ac:spMkLst>
        </pc:spChg>
        <pc:spChg chg="add">
          <ac:chgData name="Hartman-Bom, Eveline" userId="b2d155bb-f59d-48e5-a6be-9b5f45bddbb6" providerId="ADAL" clId="{980C82D0-8FF8-4FE5-830C-2A59EFF1A68A}" dt="2023-01-17T20:15:19.711" v="918" actId="26606"/>
          <ac:spMkLst>
            <pc:docMk/>
            <pc:sldMk cId="3514854249" sldId="292"/>
            <ac:spMk id="3088" creationId="{70E96339-907C-46C3-99AC-31179B6F0EBD}"/>
          </ac:spMkLst>
        </pc:spChg>
        <pc:grpChg chg="add">
          <ac:chgData name="Hartman-Bom, Eveline" userId="b2d155bb-f59d-48e5-a6be-9b5f45bddbb6" providerId="ADAL" clId="{980C82D0-8FF8-4FE5-830C-2A59EFF1A68A}" dt="2023-01-17T20:15:19.711" v="918" actId="26606"/>
          <ac:grpSpMkLst>
            <pc:docMk/>
            <pc:sldMk cId="3514854249" sldId="292"/>
            <ac:grpSpMk id="3081" creationId="{AE1C45F0-260A-458C-96ED-C1F6D2151219}"/>
          </ac:grpSpMkLst>
        </pc:grpChg>
        <pc:picChg chg="mod">
          <ac:chgData name="Hartman-Bom, Eveline" userId="b2d155bb-f59d-48e5-a6be-9b5f45bddbb6" providerId="ADAL" clId="{980C82D0-8FF8-4FE5-830C-2A59EFF1A68A}" dt="2023-01-17T20:15:19.711" v="918" actId="26606"/>
          <ac:picMkLst>
            <pc:docMk/>
            <pc:sldMk cId="3514854249" sldId="292"/>
            <ac:picMk id="3074" creationId="{FAF352CF-83CD-49F9-A5E1-7440AC6DC17D}"/>
          </ac:picMkLst>
        </pc:picChg>
        <pc:cxnChg chg="add">
          <ac:chgData name="Hartman-Bom, Eveline" userId="b2d155bb-f59d-48e5-a6be-9b5f45bddbb6" providerId="ADAL" clId="{980C82D0-8FF8-4FE5-830C-2A59EFF1A68A}" dt="2023-01-17T20:15:19.711" v="918" actId="26606"/>
          <ac:cxnSpMkLst>
            <pc:docMk/>
            <pc:sldMk cId="3514854249" sldId="292"/>
            <ac:cxnSpMk id="3090" creationId="{6CF1BAF6-AD41-4082-B212-8A1F9A2E8779}"/>
          </ac:cxnSpMkLst>
        </pc:cxnChg>
      </pc:sldChg>
      <pc:sldChg chg="addSp delSp modSp mod setBg">
        <pc:chgData name="Hartman-Bom, Eveline" userId="b2d155bb-f59d-48e5-a6be-9b5f45bddbb6" providerId="ADAL" clId="{980C82D0-8FF8-4FE5-830C-2A59EFF1A68A}" dt="2023-01-17T20:09:24.619" v="874" actId="26606"/>
        <pc:sldMkLst>
          <pc:docMk/>
          <pc:sldMk cId="1614400981" sldId="293"/>
        </pc:sldMkLst>
        <pc:spChg chg="mod">
          <ac:chgData name="Hartman-Bom, Eveline" userId="b2d155bb-f59d-48e5-a6be-9b5f45bddbb6" providerId="ADAL" clId="{980C82D0-8FF8-4FE5-830C-2A59EFF1A68A}" dt="2023-01-17T20:09:24.614" v="873" actId="26606"/>
          <ac:spMkLst>
            <pc:docMk/>
            <pc:sldMk cId="1614400981" sldId="293"/>
            <ac:spMk id="2" creationId="{79702EFC-244C-40C6-951B-2B09A0A06AF8}"/>
          </ac:spMkLst>
        </pc:spChg>
        <pc:spChg chg="add del">
          <ac:chgData name="Hartman-Bom, Eveline" userId="b2d155bb-f59d-48e5-a6be-9b5f45bddbb6" providerId="ADAL" clId="{980C82D0-8FF8-4FE5-830C-2A59EFF1A68A}" dt="2023-01-17T20:09:09.139" v="871" actId="26606"/>
          <ac:spMkLst>
            <pc:docMk/>
            <pc:sldMk cId="1614400981" sldId="293"/>
            <ac:spMk id="31" creationId="{2E442304-DDBD-4F7B-8017-36BCC863FB40}"/>
          </ac:spMkLst>
        </pc:spChg>
        <pc:spChg chg="add del">
          <ac:chgData name="Hartman-Bom, Eveline" userId="b2d155bb-f59d-48e5-a6be-9b5f45bddbb6" providerId="ADAL" clId="{980C82D0-8FF8-4FE5-830C-2A59EFF1A68A}" dt="2023-01-17T20:09:09.139" v="871" actId="26606"/>
          <ac:spMkLst>
            <pc:docMk/>
            <pc:sldMk cId="1614400981" sldId="293"/>
            <ac:spMk id="33" creationId="{5E107275-3853-46FD-A241-DE4355A42675}"/>
          </ac:spMkLst>
        </pc:spChg>
        <pc:spChg chg="add del">
          <ac:chgData name="Hartman-Bom, Eveline" userId="b2d155bb-f59d-48e5-a6be-9b5f45bddbb6" providerId="ADAL" clId="{980C82D0-8FF8-4FE5-830C-2A59EFF1A68A}" dt="2023-01-17T20:09:24.614" v="873" actId="26606"/>
          <ac:spMkLst>
            <pc:docMk/>
            <pc:sldMk cId="1614400981" sldId="293"/>
            <ac:spMk id="35" creationId="{DCC231C8-C761-4B31-9B1C-C6D19248C6B3}"/>
          </ac:spMkLst>
        </pc:spChg>
        <pc:graphicFrameChg chg="mod modGraphic">
          <ac:chgData name="Hartman-Bom, Eveline" userId="b2d155bb-f59d-48e5-a6be-9b5f45bddbb6" providerId="ADAL" clId="{980C82D0-8FF8-4FE5-830C-2A59EFF1A68A}" dt="2023-01-17T20:09:24.614" v="873" actId="26606"/>
          <ac:graphicFrameMkLst>
            <pc:docMk/>
            <pc:sldMk cId="1614400981" sldId="293"/>
            <ac:graphicFrameMk id="26" creationId="{08790990-6BC1-49F3-99AF-3307293D6AD5}"/>
          </ac:graphicFrameMkLst>
        </pc:graphicFrameChg>
      </pc:sldChg>
      <pc:sldChg chg="addSp modSp mod setBg">
        <pc:chgData name="Hartman-Bom, Eveline" userId="b2d155bb-f59d-48e5-a6be-9b5f45bddbb6" providerId="ADAL" clId="{980C82D0-8FF8-4FE5-830C-2A59EFF1A68A}" dt="2023-01-17T20:02:42.512" v="752" actId="26606"/>
        <pc:sldMkLst>
          <pc:docMk/>
          <pc:sldMk cId="121725322" sldId="294"/>
        </pc:sldMkLst>
        <pc:spChg chg="mod">
          <ac:chgData name="Hartman-Bom, Eveline" userId="b2d155bb-f59d-48e5-a6be-9b5f45bddbb6" providerId="ADAL" clId="{980C82D0-8FF8-4FE5-830C-2A59EFF1A68A}" dt="2023-01-17T20:02:42.512" v="752" actId="26606"/>
          <ac:spMkLst>
            <pc:docMk/>
            <pc:sldMk cId="121725322" sldId="294"/>
            <ac:spMk id="2" creationId="{26F832C2-B6F0-4A2D-A573-BDBF27B20951}"/>
          </ac:spMkLst>
        </pc:spChg>
        <pc:spChg chg="mod">
          <ac:chgData name="Hartman-Bom, Eveline" userId="b2d155bb-f59d-48e5-a6be-9b5f45bddbb6" providerId="ADAL" clId="{980C82D0-8FF8-4FE5-830C-2A59EFF1A68A}" dt="2023-01-17T20:02:42.512" v="752" actId="26606"/>
          <ac:spMkLst>
            <pc:docMk/>
            <pc:sldMk cId="121725322" sldId="294"/>
            <ac:spMk id="3" creationId="{7A062F4E-8D9A-4F38-81B0-5DE4B3FE2C5C}"/>
          </ac:spMkLst>
        </pc:spChg>
        <pc:spChg chg="add">
          <ac:chgData name="Hartman-Bom, Eveline" userId="b2d155bb-f59d-48e5-a6be-9b5f45bddbb6" providerId="ADAL" clId="{980C82D0-8FF8-4FE5-830C-2A59EFF1A68A}" dt="2023-01-17T20:02:42.512" v="752" actId="26606"/>
          <ac:spMkLst>
            <pc:docMk/>
            <pc:sldMk cId="121725322" sldId="294"/>
            <ac:spMk id="8" creationId="{B6CDA21F-E7AF-4C75-8395-33F58D5B0E45}"/>
          </ac:spMkLst>
        </pc:spChg>
        <pc:spChg chg="add">
          <ac:chgData name="Hartman-Bom, Eveline" userId="b2d155bb-f59d-48e5-a6be-9b5f45bddbb6" providerId="ADAL" clId="{980C82D0-8FF8-4FE5-830C-2A59EFF1A68A}" dt="2023-01-17T20:02:42.512" v="752" actId="26606"/>
          <ac:spMkLst>
            <pc:docMk/>
            <pc:sldMk cId="121725322" sldId="294"/>
            <ac:spMk id="15" creationId="{D5B0017B-2ECA-49AF-B397-DC140825DF8D}"/>
          </ac:spMkLst>
        </pc:spChg>
        <pc:grpChg chg="add">
          <ac:chgData name="Hartman-Bom, Eveline" userId="b2d155bb-f59d-48e5-a6be-9b5f45bddbb6" providerId="ADAL" clId="{980C82D0-8FF8-4FE5-830C-2A59EFF1A68A}" dt="2023-01-17T20:02:42.512" v="752" actId="26606"/>
          <ac:grpSpMkLst>
            <pc:docMk/>
            <pc:sldMk cId="121725322" sldId="294"/>
            <ac:grpSpMk id="10" creationId="{AE1C45F0-260A-458C-96ED-C1F6D2151219}"/>
          </ac:grpSpMkLst>
        </pc:grpChg>
        <pc:cxnChg chg="add">
          <ac:chgData name="Hartman-Bom, Eveline" userId="b2d155bb-f59d-48e5-a6be-9b5f45bddbb6" providerId="ADAL" clId="{980C82D0-8FF8-4FE5-830C-2A59EFF1A68A}" dt="2023-01-17T20:02:42.512" v="752" actId="26606"/>
          <ac:cxnSpMkLst>
            <pc:docMk/>
            <pc:sldMk cId="121725322" sldId="294"/>
            <ac:cxnSpMk id="17" creationId="{6CF1BAF6-AD41-4082-B212-8A1F9A2E8779}"/>
          </ac:cxnSpMkLst>
        </pc:cxnChg>
      </pc:sldChg>
      <pc:sldChg chg="del">
        <pc:chgData name="Hartman-Bom, Eveline" userId="b2d155bb-f59d-48e5-a6be-9b5f45bddbb6" providerId="ADAL" clId="{980C82D0-8FF8-4FE5-830C-2A59EFF1A68A}" dt="2023-01-17T19:44:08.156" v="463" actId="47"/>
        <pc:sldMkLst>
          <pc:docMk/>
          <pc:sldMk cId="3276364490" sldId="295"/>
        </pc:sldMkLst>
      </pc:sldChg>
      <pc:sldChg chg="del">
        <pc:chgData name="Hartman-Bom, Eveline" userId="b2d155bb-f59d-48e5-a6be-9b5f45bddbb6" providerId="ADAL" clId="{980C82D0-8FF8-4FE5-830C-2A59EFF1A68A}" dt="2023-01-17T19:44:10.399" v="464" actId="47"/>
        <pc:sldMkLst>
          <pc:docMk/>
          <pc:sldMk cId="990963642" sldId="296"/>
        </pc:sldMkLst>
      </pc:sldChg>
      <pc:sldChg chg="addSp delSp modSp mod setBg">
        <pc:chgData name="Hartman-Bom, Eveline" userId="b2d155bb-f59d-48e5-a6be-9b5f45bddbb6" providerId="ADAL" clId="{980C82D0-8FF8-4FE5-830C-2A59EFF1A68A}" dt="2023-01-17T20:36:17.428" v="1108" actId="27636"/>
        <pc:sldMkLst>
          <pc:docMk/>
          <pc:sldMk cId="1430713942" sldId="297"/>
        </pc:sldMkLst>
        <pc:spChg chg="mod">
          <ac:chgData name="Hartman-Bom, Eveline" userId="b2d155bb-f59d-48e5-a6be-9b5f45bddbb6" providerId="ADAL" clId="{980C82D0-8FF8-4FE5-830C-2A59EFF1A68A}" dt="2023-01-17T20:18:12.624" v="937" actId="26606"/>
          <ac:spMkLst>
            <pc:docMk/>
            <pc:sldMk cId="1430713942" sldId="297"/>
            <ac:spMk id="2" creationId="{AD9E2BBA-8014-459E-8D1E-75FB72C724BB}"/>
          </ac:spMkLst>
        </pc:spChg>
        <pc:spChg chg="mod ord">
          <ac:chgData name="Hartman-Bom, Eveline" userId="b2d155bb-f59d-48e5-a6be-9b5f45bddbb6" providerId="ADAL" clId="{980C82D0-8FF8-4FE5-830C-2A59EFF1A68A}" dt="2023-01-17T20:36:17.428" v="1108" actId="27636"/>
          <ac:spMkLst>
            <pc:docMk/>
            <pc:sldMk cId="1430713942" sldId="297"/>
            <ac:spMk id="3" creationId="{BFE0E916-9DCD-49C3-B26D-BC7982F628D0}"/>
          </ac:spMkLst>
        </pc:spChg>
        <pc:spChg chg="add del">
          <ac:chgData name="Hartman-Bom, Eveline" userId="b2d155bb-f59d-48e5-a6be-9b5f45bddbb6" providerId="ADAL" clId="{980C82D0-8FF8-4FE5-830C-2A59EFF1A68A}" dt="2023-01-17T20:18:12.624" v="937" actId="26606"/>
          <ac:spMkLst>
            <pc:docMk/>
            <pc:sldMk cId="1430713942" sldId="297"/>
            <ac:spMk id="3076" creationId="{743AA782-23D1-4521-8CAD-47662984AA08}"/>
          </ac:spMkLst>
        </pc:spChg>
        <pc:spChg chg="add del">
          <ac:chgData name="Hartman-Bom, Eveline" userId="b2d155bb-f59d-48e5-a6be-9b5f45bddbb6" providerId="ADAL" clId="{980C82D0-8FF8-4FE5-830C-2A59EFF1A68A}" dt="2023-01-17T20:18:12.624" v="937" actId="26606"/>
          <ac:spMkLst>
            <pc:docMk/>
            <pc:sldMk cId="1430713942" sldId="297"/>
            <ac:spMk id="3077" creationId="{650D18FE-0824-4A46-B22C-A86B52E5780A}"/>
          </ac:spMkLst>
        </pc:spChg>
        <pc:spChg chg="add del">
          <ac:chgData name="Hartman-Bom, Eveline" userId="b2d155bb-f59d-48e5-a6be-9b5f45bddbb6" providerId="ADAL" clId="{980C82D0-8FF8-4FE5-830C-2A59EFF1A68A}" dt="2023-01-17T20:17:36.295" v="924" actId="26606"/>
          <ac:spMkLst>
            <pc:docMk/>
            <pc:sldMk cId="1430713942" sldId="297"/>
            <ac:spMk id="3079" creationId="{28D31E1B-0407-4223-9642-0B642CBF57D9}"/>
          </ac:spMkLst>
        </pc:spChg>
        <pc:spChg chg="add">
          <ac:chgData name="Hartman-Bom, Eveline" userId="b2d155bb-f59d-48e5-a6be-9b5f45bddbb6" providerId="ADAL" clId="{980C82D0-8FF8-4FE5-830C-2A59EFF1A68A}" dt="2023-01-17T20:18:12.624" v="937" actId="26606"/>
          <ac:spMkLst>
            <pc:docMk/>
            <pc:sldMk cId="1430713942" sldId="297"/>
            <ac:spMk id="3082" creationId="{A6D37EE4-EA1B-46EE-A54B-5233C63C9695}"/>
          </ac:spMkLst>
        </pc:spChg>
        <pc:spChg chg="add">
          <ac:chgData name="Hartman-Bom, Eveline" userId="b2d155bb-f59d-48e5-a6be-9b5f45bddbb6" providerId="ADAL" clId="{980C82D0-8FF8-4FE5-830C-2A59EFF1A68A}" dt="2023-01-17T20:18:12.624" v="937" actId="26606"/>
          <ac:spMkLst>
            <pc:docMk/>
            <pc:sldMk cId="1430713942" sldId="297"/>
            <ac:spMk id="3084" creationId="{927D5270-6648-4CC1-8F78-48BE299CAC25}"/>
          </ac:spMkLst>
        </pc:spChg>
        <pc:spChg chg="add del">
          <ac:chgData name="Hartman-Bom, Eveline" userId="b2d155bb-f59d-48e5-a6be-9b5f45bddbb6" providerId="ADAL" clId="{980C82D0-8FF8-4FE5-830C-2A59EFF1A68A}" dt="2023-01-17T20:17:36.295" v="924" actId="26606"/>
          <ac:spMkLst>
            <pc:docMk/>
            <pc:sldMk cId="1430713942" sldId="297"/>
            <ac:spMk id="3086" creationId="{D5B0017B-2ECA-49AF-B397-DC140825DF8D}"/>
          </ac:spMkLst>
        </pc:spChg>
        <pc:spChg chg="add del">
          <ac:chgData name="Hartman-Bom, Eveline" userId="b2d155bb-f59d-48e5-a6be-9b5f45bddbb6" providerId="ADAL" clId="{980C82D0-8FF8-4FE5-830C-2A59EFF1A68A}" dt="2023-01-17T20:17:36.295" v="924" actId="26606"/>
          <ac:spMkLst>
            <pc:docMk/>
            <pc:sldMk cId="1430713942" sldId="297"/>
            <ac:spMk id="3088" creationId="{70E96339-907C-46C3-99AC-31179B6F0EBD}"/>
          </ac:spMkLst>
        </pc:spChg>
        <pc:spChg chg="add del">
          <ac:chgData name="Hartman-Bom, Eveline" userId="b2d155bb-f59d-48e5-a6be-9b5f45bddbb6" providerId="ADAL" clId="{980C82D0-8FF8-4FE5-830C-2A59EFF1A68A}" dt="2023-01-17T20:17:41.901" v="929" actId="26606"/>
          <ac:spMkLst>
            <pc:docMk/>
            <pc:sldMk cId="1430713942" sldId="297"/>
            <ac:spMk id="3092" creationId="{45D37F4E-DDB4-456B-97E0-9937730A039F}"/>
          </ac:spMkLst>
        </pc:spChg>
        <pc:spChg chg="add del">
          <ac:chgData name="Hartman-Bom, Eveline" userId="b2d155bb-f59d-48e5-a6be-9b5f45bddbb6" providerId="ADAL" clId="{980C82D0-8FF8-4FE5-830C-2A59EFF1A68A}" dt="2023-01-17T20:17:41.901" v="929" actId="26606"/>
          <ac:spMkLst>
            <pc:docMk/>
            <pc:sldMk cId="1430713942" sldId="297"/>
            <ac:spMk id="3093" creationId="{B2DD41CD-8F47-4F56-AD12-4E2FF7696987}"/>
          </ac:spMkLst>
        </pc:spChg>
        <pc:grpChg chg="add del">
          <ac:chgData name="Hartman-Bom, Eveline" userId="b2d155bb-f59d-48e5-a6be-9b5f45bddbb6" providerId="ADAL" clId="{980C82D0-8FF8-4FE5-830C-2A59EFF1A68A}" dt="2023-01-17T20:17:36.295" v="924" actId="26606"/>
          <ac:grpSpMkLst>
            <pc:docMk/>
            <pc:sldMk cId="1430713942" sldId="297"/>
            <ac:grpSpMk id="3081" creationId="{AE1C45F0-260A-458C-96ED-C1F6D2151219}"/>
          </ac:grpSpMkLst>
        </pc:grpChg>
        <pc:picChg chg="add mod">
          <ac:chgData name="Hartman-Bom, Eveline" userId="b2d155bb-f59d-48e5-a6be-9b5f45bddbb6" providerId="ADAL" clId="{980C82D0-8FF8-4FE5-830C-2A59EFF1A68A}" dt="2023-01-17T20:18:37.635" v="944" actId="1076"/>
          <ac:picMkLst>
            <pc:docMk/>
            <pc:sldMk cId="1430713942" sldId="297"/>
            <ac:picMk id="4" creationId="{F367FC7E-4943-73FE-4C3D-79C7EDB18B03}"/>
          </ac:picMkLst>
        </pc:picChg>
        <pc:picChg chg="add del mod">
          <ac:chgData name="Hartman-Bom, Eveline" userId="b2d155bb-f59d-48e5-a6be-9b5f45bddbb6" providerId="ADAL" clId="{980C82D0-8FF8-4FE5-830C-2A59EFF1A68A}" dt="2023-01-17T20:18:33.963" v="942" actId="478"/>
          <ac:picMkLst>
            <pc:docMk/>
            <pc:sldMk cId="1430713942" sldId="297"/>
            <ac:picMk id="3074" creationId="{CC780D7F-DC58-DB75-5353-2C7B324A316E}"/>
          </ac:picMkLst>
        </pc:picChg>
        <pc:cxnChg chg="add del">
          <ac:chgData name="Hartman-Bom, Eveline" userId="b2d155bb-f59d-48e5-a6be-9b5f45bddbb6" providerId="ADAL" clId="{980C82D0-8FF8-4FE5-830C-2A59EFF1A68A}" dt="2023-01-17T20:17:36.295" v="924" actId="26606"/>
          <ac:cxnSpMkLst>
            <pc:docMk/>
            <pc:sldMk cId="1430713942" sldId="297"/>
            <ac:cxnSpMk id="3090" creationId="{6CF1BAF6-AD41-4082-B212-8A1F9A2E8779}"/>
          </ac:cxnSpMkLst>
        </pc:cxnChg>
      </pc:sldChg>
      <pc:sldChg chg="addSp modSp mod setBg">
        <pc:chgData name="Hartman-Bom, Eveline" userId="b2d155bb-f59d-48e5-a6be-9b5f45bddbb6" providerId="ADAL" clId="{980C82D0-8FF8-4FE5-830C-2A59EFF1A68A}" dt="2023-01-17T20:19:39.418" v="957" actId="1076"/>
        <pc:sldMkLst>
          <pc:docMk/>
          <pc:sldMk cId="3654556529" sldId="298"/>
        </pc:sldMkLst>
        <pc:spChg chg="mod">
          <ac:chgData name="Hartman-Bom, Eveline" userId="b2d155bb-f59d-48e5-a6be-9b5f45bddbb6" providerId="ADAL" clId="{980C82D0-8FF8-4FE5-830C-2A59EFF1A68A}" dt="2023-01-17T20:19:03.589" v="955" actId="20577"/>
          <ac:spMkLst>
            <pc:docMk/>
            <pc:sldMk cId="3654556529" sldId="298"/>
            <ac:spMk id="2" creationId="{36F48E53-FD4B-4092-84E3-BB4B955EBBB7}"/>
          </ac:spMkLst>
        </pc:spChg>
        <pc:spChg chg="mod">
          <ac:chgData name="Hartman-Bom, Eveline" userId="b2d155bb-f59d-48e5-a6be-9b5f45bddbb6" providerId="ADAL" clId="{980C82D0-8FF8-4FE5-830C-2A59EFF1A68A}" dt="2023-01-17T20:19:39.418" v="957" actId="1076"/>
          <ac:spMkLst>
            <pc:docMk/>
            <pc:sldMk cId="3654556529" sldId="298"/>
            <ac:spMk id="3" creationId="{9697D83A-3891-4A8E-B9CD-5E5700BB0185}"/>
          </ac:spMkLst>
        </pc:spChg>
        <pc:spChg chg="add">
          <ac:chgData name="Hartman-Bom, Eveline" userId="b2d155bb-f59d-48e5-a6be-9b5f45bddbb6" providerId="ADAL" clId="{980C82D0-8FF8-4FE5-830C-2A59EFF1A68A}" dt="2023-01-17T20:18:55.354" v="946" actId="26606"/>
          <ac:spMkLst>
            <pc:docMk/>
            <pc:sldMk cId="3654556529" sldId="298"/>
            <ac:spMk id="8" creationId="{B6CDA21F-E7AF-4C75-8395-33F58D5B0E45}"/>
          </ac:spMkLst>
        </pc:spChg>
        <pc:spChg chg="add">
          <ac:chgData name="Hartman-Bom, Eveline" userId="b2d155bb-f59d-48e5-a6be-9b5f45bddbb6" providerId="ADAL" clId="{980C82D0-8FF8-4FE5-830C-2A59EFF1A68A}" dt="2023-01-17T20:18:55.354" v="946" actId="26606"/>
          <ac:spMkLst>
            <pc:docMk/>
            <pc:sldMk cId="3654556529" sldId="298"/>
            <ac:spMk id="15" creationId="{D5B0017B-2ECA-49AF-B397-DC140825DF8D}"/>
          </ac:spMkLst>
        </pc:spChg>
        <pc:grpChg chg="add">
          <ac:chgData name="Hartman-Bom, Eveline" userId="b2d155bb-f59d-48e5-a6be-9b5f45bddbb6" providerId="ADAL" clId="{980C82D0-8FF8-4FE5-830C-2A59EFF1A68A}" dt="2023-01-17T20:18:55.354" v="946" actId="26606"/>
          <ac:grpSpMkLst>
            <pc:docMk/>
            <pc:sldMk cId="3654556529" sldId="298"/>
            <ac:grpSpMk id="10" creationId="{AE1C45F0-260A-458C-96ED-C1F6D2151219}"/>
          </ac:grpSpMkLst>
        </pc:grpChg>
        <pc:cxnChg chg="add">
          <ac:chgData name="Hartman-Bom, Eveline" userId="b2d155bb-f59d-48e5-a6be-9b5f45bddbb6" providerId="ADAL" clId="{980C82D0-8FF8-4FE5-830C-2A59EFF1A68A}" dt="2023-01-17T20:18:55.354" v="946" actId="26606"/>
          <ac:cxnSpMkLst>
            <pc:docMk/>
            <pc:sldMk cId="3654556529" sldId="298"/>
            <ac:cxnSpMk id="17" creationId="{6CF1BAF6-AD41-4082-B212-8A1F9A2E8779}"/>
          </ac:cxnSpMkLst>
        </pc:cxnChg>
      </pc:sldChg>
      <pc:sldChg chg="addSp modSp mod setBg">
        <pc:chgData name="Hartman-Bom, Eveline" userId="b2d155bb-f59d-48e5-a6be-9b5f45bddbb6" providerId="ADAL" clId="{980C82D0-8FF8-4FE5-830C-2A59EFF1A68A}" dt="2023-01-17T20:21:21.316" v="963" actId="1076"/>
        <pc:sldMkLst>
          <pc:docMk/>
          <pc:sldMk cId="1655540852" sldId="299"/>
        </pc:sldMkLst>
        <pc:spChg chg="mod">
          <ac:chgData name="Hartman-Bom, Eveline" userId="b2d155bb-f59d-48e5-a6be-9b5f45bddbb6" providerId="ADAL" clId="{980C82D0-8FF8-4FE5-830C-2A59EFF1A68A}" dt="2023-01-17T20:21:10.664" v="961" actId="26606"/>
          <ac:spMkLst>
            <pc:docMk/>
            <pc:sldMk cId="1655540852" sldId="299"/>
            <ac:spMk id="2" creationId="{F61DC90F-62AE-471B-BEC4-72A064DED365}"/>
          </ac:spMkLst>
        </pc:spChg>
        <pc:spChg chg="mod">
          <ac:chgData name="Hartman-Bom, Eveline" userId="b2d155bb-f59d-48e5-a6be-9b5f45bddbb6" providerId="ADAL" clId="{980C82D0-8FF8-4FE5-830C-2A59EFF1A68A}" dt="2023-01-17T20:21:21.316" v="963" actId="1076"/>
          <ac:spMkLst>
            <pc:docMk/>
            <pc:sldMk cId="1655540852" sldId="299"/>
            <ac:spMk id="3" creationId="{A1D8FE39-10CC-47AE-9345-E6D2CC2EE409}"/>
          </ac:spMkLst>
        </pc:spChg>
        <pc:spChg chg="add">
          <ac:chgData name="Hartman-Bom, Eveline" userId="b2d155bb-f59d-48e5-a6be-9b5f45bddbb6" providerId="ADAL" clId="{980C82D0-8FF8-4FE5-830C-2A59EFF1A68A}" dt="2023-01-17T20:21:10.664" v="961" actId="26606"/>
          <ac:spMkLst>
            <pc:docMk/>
            <pc:sldMk cId="1655540852" sldId="299"/>
            <ac:spMk id="8" creationId="{DBF61EA3-B236-439E-9C0B-340980D56BEE}"/>
          </ac:spMkLst>
        </pc:spChg>
        <pc:spChg chg="add">
          <ac:chgData name="Hartman-Bom, Eveline" userId="b2d155bb-f59d-48e5-a6be-9b5f45bddbb6" providerId="ADAL" clId="{980C82D0-8FF8-4FE5-830C-2A59EFF1A68A}" dt="2023-01-17T20:21:10.664" v="961" actId="26606"/>
          <ac:spMkLst>
            <pc:docMk/>
            <pc:sldMk cId="1655540852" sldId="299"/>
            <ac:spMk id="14" creationId="{E659831F-0D9A-4C63-9EBB-8435B85A440F}"/>
          </ac:spMkLst>
        </pc:spChg>
        <pc:grpChg chg="add">
          <ac:chgData name="Hartman-Bom, Eveline" userId="b2d155bb-f59d-48e5-a6be-9b5f45bddbb6" providerId="ADAL" clId="{980C82D0-8FF8-4FE5-830C-2A59EFF1A68A}" dt="2023-01-17T20:21:10.664" v="961" actId="26606"/>
          <ac:grpSpMkLst>
            <pc:docMk/>
            <pc:sldMk cId="1655540852" sldId="299"/>
            <ac:grpSpMk id="10" creationId="{28FAF094-D087-493F-8DF9-A486C2D6BBAA}"/>
          </ac:grpSpMkLst>
        </pc:grpChg>
      </pc:sldChg>
      <pc:sldChg chg="addSp modSp mod setBg modAnim">
        <pc:chgData name="Hartman-Bom, Eveline" userId="b2d155bb-f59d-48e5-a6be-9b5f45bddbb6" providerId="ADAL" clId="{980C82D0-8FF8-4FE5-830C-2A59EFF1A68A}" dt="2023-01-17T20:08:52.587" v="869"/>
        <pc:sldMkLst>
          <pc:docMk/>
          <pc:sldMk cId="140241921" sldId="300"/>
        </pc:sldMkLst>
        <pc:spChg chg="mod">
          <ac:chgData name="Hartman-Bom, Eveline" userId="b2d155bb-f59d-48e5-a6be-9b5f45bddbb6" providerId="ADAL" clId="{980C82D0-8FF8-4FE5-830C-2A59EFF1A68A}" dt="2023-01-17T20:06:20.158" v="780" actId="26606"/>
          <ac:spMkLst>
            <pc:docMk/>
            <pc:sldMk cId="140241921" sldId="300"/>
            <ac:spMk id="2" creationId="{AC440D7F-6C0E-4435-AA5B-98E0C07CDAD3}"/>
          </ac:spMkLst>
        </pc:spChg>
        <pc:spChg chg="mod">
          <ac:chgData name="Hartman-Bom, Eveline" userId="b2d155bb-f59d-48e5-a6be-9b5f45bddbb6" providerId="ADAL" clId="{980C82D0-8FF8-4FE5-830C-2A59EFF1A68A}" dt="2023-01-17T20:06:54.955" v="785" actId="14"/>
          <ac:spMkLst>
            <pc:docMk/>
            <pc:sldMk cId="140241921" sldId="300"/>
            <ac:spMk id="3" creationId="{EB381A56-3071-491F-8F7A-F6E3347369FA}"/>
          </ac:spMkLst>
        </pc:spChg>
        <pc:spChg chg="add">
          <ac:chgData name="Hartman-Bom, Eveline" userId="b2d155bb-f59d-48e5-a6be-9b5f45bddbb6" providerId="ADAL" clId="{980C82D0-8FF8-4FE5-830C-2A59EFF1A68A}" dt="2023-01-17T20:06:20.158" v="780" actId="26606"/>
          <ac:spMkLst>
            <pc:docMk/>
            <pc:sldMk cId="140241921" sldId="300"/>
            <ac:spMk id="1031" creationId="{B0B8DCBA-FEED-46EF-A140-35B904015B49}"/>
          </ac:spMkLst>
        </pc:spChg>
        <pc:spChg chg="add">
          <ac:chgData name="Hartman-Bom, Eveline" userId="b2d155bb-f59d-48e5-a6be-9b5f45bddbb6" providerId="ADAL" clId="{980C82D0-8FF8-4FE5-830C-2A59EFF1A68A}" dt="2023-01-17T20:06:20.158" v="780" actId="26606"/>
          <ac:spMkLst>
            <pc:docMk/>
            <pc:sldMk cId="140241921" sldId="300"/>
            <ac:spMk id="1038" creationId="{D5B0017B-2ECA-49AF-B397-DC140825DF8D}"/>
          </ac:spMkLst>
        </pc:spChg>
        <pc:grpChg chg="add">
          <ac:chgData name="Hartman-Bom, Eveline" userId="b2d155bb-f59d-48e5-a6be-9b5f45bddbb6" providerId="ADAL" clId="{980C82D0-8FF8-4FE5-830C-2A59EFF1A68A}" dt="2023-01-17T20:06:20.158" v="780" actId="26606"/>
          <ac:grpSpMkLst>
            <pc:docMk/>
            <pc:sldMk cId="140241921" sldId="300"/>
            <ac:grpSpMk id="1033" creationId="{AE1C45F0-260A-458C-96ED-C1F6D2151219}"/>
          </ac:grpSpMkLst>
        </pc:grpChg>
        <pc:picChg chg="mod">
          <ac:chgData name="Hartman-Bom, Eveline" userId="b2d155bb-f59d-48e5-a6be-9b5f45bddbb6" providerId="ADAL" clId="{980C82D0-8FF8-4FE5-830C-2A59EFF1A68A}" dt="2023-01-17T20:06:20.158" v="780" actId="26606"/>
          <ac:picMkLst>
            <pc:docMk/>
            <pc:sldMk cId="140241921" sldId="300"/>
            <ac:picMk id="1026" creationId="{50D6087B-6E0F-4764-9797-26DBE4CF0B80}"/>
          </ac:picMkLst>
        </pc:picChg>
        <pc:cxnChg chg="add">
          <ac:chgData name="Hartman-Bom, Eveline" userId="b2d155bb-f59d-48e5-a6be-9b5f45bddbb6" providerId="ADAL" clId="{980C82D0-8FF8-4FE5-830C-2A59EFF1A68A}" dt="2023-01-17T20:06:20.158" v="780" actId="26606"/>
          <ac:cxnSpMkLst>
            <pc:docMk/>
            <pc:sldMk cId="140241921" sldId="300"/>
            <ac:cxnSpMk id="1040" creationId="{6CF1BAF6-AD41-4082-B212-8A1F9A2E8779}"/>
          </ac:cxnSpMkLst>
        </pc:cxnChg>
      </pc:sldChg>
      <pc:sldChg chg="addSp modSp mod setBg">
        <pc:chgData name="Hartman-Bom, Eveline" userId="b2d155bb-f59d-48e5-a6be-9b5f45bddbb6" providerId="ADAL" clId="{980C82D0-8FF8-4FE5-830C-2A59EFF1A68A}" dt="2023-01-17T20:20:12.712" v="959" actId="255"/>
        <pc:sldMkLst>
          <pc:docMk/>
          <pc:sldMk cId="1445115497" sldId="302"/>
        </pc:sldMkLst>
        <pc:spChg chg="mod">
          <ac:chgData name="Hartman-Bom, Eveline" userId="b2d155bb-f59d-48e5-a6be-9b5f45bddbb6" providerId="ADAL" clId="{980C82D0-8FF8-4FE5-830C-2A59EFF1A68A}" dt="2023-01-17T20:20:06.622" v="958" actId="26606"/>
          <ac:spMkLst>
            <pc:docMk/>
            <pc:sldMk cId="1445115497" sldId="302"/>
            <ac:spMk id="2" creationId="{2F1A4B4C-FBB1-4127-8398-F8EB23176B5A}"/>
          </ac:spMkLst>
        </pc:spChg>
        <pc:spChg chg="mod">
          <ac:chgData name="Hartman-Bom, Eveline" userId="b2d155bb-f59d-48e5-a6be-9b5f45bddbb6" providerId="ADAL" clId="{980C82D0-8FF8-4FE5-830C-2A59EFF1A68A}" dt="2023-01-17T20:20:12.712" v="959" actId="255"/>
          <ac:spMkLst>
            <pc:docMk/>
            <pc:sldMk cId="1445115497" sldId="302"/>
            <ac:spMk id="3" creationId="{EC2D24B1-9608-4FF3-8079-D5305CB5515E}"/>
          </ac:spMkLst>
        </pc:spChg>
        <pc:spChg chg="add">
          <ac:chgData name="Hartman-Bom, Eveline" userId="b2d155bb-f59d-48e5-a6be-9b5f45bddbb6" providerId="ADAL" clId="{980C82D0-8FF8-4FE5-830C-2A59EFF1A68A}" dt="2023-01-17T20:20:06.622" v="958" actId="26606"/>
          <ac:spMkLst>
            <pc:docMk/>
            <pc:sldMk cId="1445115497" sldId="302"/>
            <ac:spMk id="8" creationId="{4DA718D0-4865-4629-8134-44F68D41D574}"/>
          </ac:spMkLst>
        </pc:spChg>
        <pc:spChg chg="add">
          <ac:chgData name="Hartman-Bom, Eveline" userId="b2d155bb-f59d-48e5-a6be-9b5f45bddbb6" providerId="ADAL" clId="{980C82D0-8FF8-4FE5-830C-2A59EFF1A68A}" dt="2023-01-17T20:20:06.622" v="958" actId="26606"/>
          <ac:spMkLst>
            <pc:docMk/>
            <pc:sldMk cId="1445115497" sldId="302"/>
            <ac:spMk id="14" creationId="{CBC4F608-B4B8-48C3-9572-C0F061B1CD99}"/>
          </ac:spMkLst>
        </pc:spChg>
        <pc:grpChg chg="add">
          <ac:chgData name="Hartman-Bom, Eveline" userId="b2d155bb-f59d-48e5-a6be-9b5f45bddbb6" providerId="ADAL" clId="{980C82D0-8FF8-4FE5-830C-2A59EFF1A68A}" dt="2023-01-17T20:20:06.622" v="958" actId="26606"/>
          <ac:grpSpMkLst>
            <pc:docMk/>
            <pc:sldMk cId="1445115497" sldId="302"/>
            <ac:grpSpMk id="10" creationId="{65167ED7-6315-43AB-B1B6-C326D5FD8F84}"/>
          </ac:grpSpMkLst>
        </pc:grpChg>
      </pc:sldChg>
      <pc:sldChg chg="addSp modSp mod setBg modAnim">
        <pc:chgData name="Hartman-Bom, Eveline" userId="b2d155bb-f59d-48e5-a6be-9b5f45bddbb6" providerId="ADAL" clId="{980C82D0-8FF8-4FE5-830C-2A59EFF1A68A}" dt="2023-01-18T16:27:24.479" v="1365" actId="20577"/>
        <pc:sldMkLst>
          <pc:docMk/>
          <pc:sldMk cId="3176338558" sldId="303"/>
        </pc:sldMkLst>
        <pc:spChg chg="mod">
          <ac:chgData name="Hartman-Bom, Eveline" userId="b2d155bb-f59d-48e5-a6be-9b5f45bddbb6" providerId="ADAL" clId="{980C82D0-8FF8-4FE5-830C-2A59EFF1A68A}" dt="2023-01-17T20:15:41.204" v="921" actId="26606"/>
          <ac:spMkLst>
            <pc:docMk/>
            <pc:sldMk cId="3176338558" sldId="303"/>
            <ac:spMk id="2" creationId="{F0C6BE4F-073B-4F85-B73F-ED1239D79E24}"/>
          </ac:spMkLst>
        </pc:spChg>
        <pc:spChg chg="mod">
          <ac:chgData name="Hartman-Bom, Eveline" userId="b2d155bb-f59d-48e5-a6be-9b5f45bddbb6" providerId="ADAL" clId="{980C82D0-8FF8-4FE5-830C-2A59EFF1A68A}" dt="2023-01-18T16:27:24.479" v="1365" actId="20577"/>
          <ac:spMkLst>
            <pc:docMk/>
            <pc:sldMk cId="3176338558" sldId="303"/>
            <ac:spMk id="3" creationId="{2856A490-1142-4C6A-A839-CE165A00453E}"/>
          </ac:spMkLst>
        </pc:spChg>
        <pc:spChg chg="add">
          <ac:chgData name="Hartman-Bom, Eveline" userId="b2d155bb-f59d-48e5-a6be-9b5f45bddbb6" providerId="ADAL" clId="{980C82D0-8FF8-4FE5-830C-2A59EFF1A68A}" dt="2023-01-17T20:15:41.204" v="921" actId="26606"/>
          <ac:spMkLst>
            <pc:docMk/>
            <pc:sldMk cId="3176338558" sldId="303"/>
            <ac:spMk id="8" creationId="{B6CDA21F-E7AF-4C75-8395-33F58D5B0E45}"/>
          </ac:spMkLst>
        </pc:spChg>
        <pc:spChg chg="add">
          <ac:chgData name="Hartman-Bom, Eveline" userId="b2d155bb-f59d-48e5-a6be-9b5f45bddbb6" providerId="ADAL" clId="{980C82D0-8FF8-4FE5-830C-2A59EFF1A68A}" dt="2023-01-17T20:15:41.204" v="921" actId="26606"/>
          <ac:spMkLst>
            <pc:docMk/>
            <pc:sldMk cId="3176338558" sldId="303"/>
            <ac:spMk id="15" creationId="{D5B0017B-2ECA-49AF-B397-DC140825DF8D}"/>
          </ac:spMkLst>
        </pc:spChg>
        <pc:grpChg chg="add">
          <ac:chgData name="Hartman-Bom, Eveline" userId="b2d155bb-f59d-48e5-a6be-9b5f45bddbb6" providerId="ADAL" clId="{980C82D0-8FF8-4FE5-830C-2A59EFF1A68A}" dt="2023-01-17T20:15:41.204" v="921" actId="26606"/>
          <ac:grpSpMkLst>
            <pc:docMk/>
            <pc:sldMk cId="3176338558" sldId="303"/>
            <ac:grpSpMk id="10" creationId="{AE1C45F0-260A-458C-96ED-C1F6D2151219}"/>
          </ac:grpSpMkLst>
        </pc:grpChg>
        <pc:cxnChg chg="add">
          <ac:chgData name="Hartman-Bom, Eveline" userId="b2d155bb-f59d-48e5-a6be-9b5f45bddbb6" providerId="ADAL" clId="{980C82D0-8FF8-4FE5-830C-2A59EFF1A68A}" dt="2023-01-17T20:15:41.204" v="921" actId="26606"/>
          <ac:cxnSpMkLst>
            <pc:docMk/>
            <pc:sldMk cId="3176338558" sldId="303"/>
            <ac:cxnSpMk id="17" creationId="{6CF1BAF6-AD41-4082-B212-8A1F9A2E8779}"/>
          </ac:cxnSpMkLst>
        </pc:cxnChg>
      </pc:sldChg>
      <pc:sldChg chg="modSp mod">
        <pc:chgData name="Hartman-Bom, Eveline" userId="b2d155bb-f59d-48e5-a6be-9b5f45bddbb6" providerId="ADAL" clId="{980C82D0-8FF8-4FE5-830C-2A59EFF1A68A}" dt="2023-01-19T07:55:11.430" v="1445" actId="20577"/>
        <pc:sldMkLst>
          <pc:docMk/>
          <pc:sldMk cId="3319791223" sldId="304"/>
        </pc:sldMkLst>
        <pc:spChg chg="mod">
          <ac:chgData name="Hartman-Bom, Eveline" userId="b2d155bb-f59d-48e5-a6be-9b5f45bddbb6" providerId="ADAL" clId="{980C82D0-8FF8-4FE5-830C-2A59EFF1A68A}" dt="2023-01-19T07:55:11.430" v="1445" actId="20577"/>
          <ac:spMkLst>
            <pc:docMk/>
            <pc:sldMk cId="3319791223" sldId="304"/>
            <ac:spMk id="2" creationId="{F191BDEC-2D55-7E60-0009-C62809271D19}"/>
          </ac:spMkLst>
        </pc:spChg>
      </pc:sldChg>
      <pc:sldChg chg="addSp delSp modSp new del mod setBg">
        <pc:chgData name="Hartman-Bom, Eveline" userId="b2d155bb-f59d-48e5-a6be-9b5f45bddbb6" providerId="ADAL" clId="{980C82D0-8FF8-4FE5-830C-2A59EFF1A68A}" dt="2023-01-20T10:55:39.028" v="1446" actId="47"/>
        <pc:sldMkLst>
          <pc:docMk/>
          <pc:sldMk cId="3820643640" sldId="305"/>
        </pc:sldMkLst>
        <pc:spChg chg="del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2" creationId="{41206FE8-26E0-DB06-AEEF-3A6626FB8D96}"/>
          </ac:spMkLst>
        </pc:spChg>
        <pc:spChg chg="del">
          <ac:chgData name="Hartman-Bom, Eveline" userId="b2d155bb-f59d-48e5-a6be-9b5f45bddbb6" providerId="ADAL" clId="{980C82D0-8FF8-4FE5-830C-2A59EFF1A68A}" dt="2023-01-18T16:41:09.668" v="1430"/>
          <ac:spMkLst>
            <pc:docMk/>
            <pc:sldMk cId="3820643640" sldId="305"/>
            <ac:spMk id="3" creationId="{8D3BBEC3-601A-9D3A-FC0B-B544C107BABF}"/>
          </ac:spMkLst>
        </pc:spChg>
        <pc:spChg chg="add del mod">
          <ac:chgData name="Hartman-Bom, Eveline" userId="b2d155bb-f59d-48e5-a6be-9b5f45bddbb6" providerId="ADAL" clId="{980C82D0-8FF8-4FE5-830C-2A59EFF1A68A}" dt="2023-01-18T16:50:36.203" v="1432"/>
          <ac:spMkLst>
            <pc:docMk/>
            <pc:sldMk cId="3820643640" sldId="305"/>
            <ac:spMk id="6" creationId="{DD55BA01-78FA-2D46-024C-B1FAEE22FAE9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12" creationId="{F3060C83-F051-4F0E-ABAD-AA0DFC48B218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14" creationId="{83C98ABE-055B-441F-B07E-44F97F083C39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16" creationId="{29FDB030-9B49-4CED-8CCD-4D99382388AC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18" creationId="{3783CA14-24A1-485C-8B30-D6A5D87987AD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20" creationId="{9A97C86A-04D6-40F7-AE84-31AB43E6A846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22" creationId="{FF9F2414-84E8-453E-B1F3-389FDE8192D9}"/>
          </ac:spMkLst>
        </pc:spChg>
        <pc:spChg chg="add">
          <ac:chgData name="Hartman-Bom, Eveline" userId="b2d155bb-f59d-48e5-a6be-9b5f45bddbb6" providerId="ADAL" clId="{980C82D0-8FF8-4FE5-830C-2A59EFF1A68A}" dt="2023-01-18T16:50:42.303" v="1434" actId="26606"/>
          <ac:spMkLst>
            <pc:docMk/>
            <pc:sldMk cId="3820643640" sldId="305"/>
            <ac:spMk id="24" creationId="{3ECA69A1-7536-43AC-85EF-C7106179F5ED}"/>
          </ac:spMkLst>
        </pc:spChg>
        <pc:picChg chg="add del mod">
          <ac:chgData name="Hartman-Bom, Eveline" userId="b2d155bb-f59d-48e5-a6be-9b5f45bddbb6" providerId="ADAL" clId="{980C82D0-8FF8-4FE5-830C-2A59EFF1A68A}" dt="2023-01-18T16:41:13.231" v="1431" actId="21"/>
          <ac:picMkLst>
            <pc:docMk/>
            <pc:sldMk cId="3820643640" sldId="305"/>
            <ac:picMk id="4" creationId="{E5E8239C-1B32-6D75-8F50-A492B37AB57F}"/>
          </ac:picMkLst>
        </pc:picChg>
        <pc:picChg chg="add mod">
          <ac:chgData name="Hartman-Bom, Eveline" userId="b2d155bb-f59d-48e5-a6be-9b5f45bddbb6" providerId="ADAL" clId="{980C82D0-8FF8-4FE5-830C-2A59EFF1A68A}" dt="2023-01-18T16:50:42.303" v="1434" actId="26606"/>
          <ac:picMkLst>
            <pc:docMk/>
            <pc:sldMk cId="3820643640" sldId="305"/>
            <ac:picMk id="7" creationId="{9234980B-16BB-2510-BD37-A4637F8DCFD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2B2DD-0DD1-4C02-88A9-AAEB66AD980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1BB831-75FC-4CD0-92BF-F45CA60FE07C}">
      <dgm:prSet/>
      <dgm:spPr/>
      <dgm:t>
        <a:bodyPr/>
        <a:lstStyle/>
        <a:p>
          <a:r>
            <a:rPr lang="nl-NL"/>
            <a:t>Nieuwe docenten</a:t>
          </a:r>
          <a:endParaRPr lang="en-US"/>
        </a:p>
      </dgm:t>
    </dgm:pt>
    <dgm:pt modelId="{750CBCF0-0373-4919-A3E1-4D379365F9F0}" type="parTrans" cxnId="{4545094E-2FD7-4FB6-96D7-F32CC36067BB}">
      <dgm:prSet/>
      <dgm:spPr/>
      <dgm:t>
        <a:bodyPr/>
        <a:lstStyle/>
        <a:p>
          <a:endParaRPr lang="en-US"/>
        </a:p>
      </dgm:t>
    </dgm:pt>
    <dgm:pt modelId="{41029ACF-1BC9-4447-A748-8C46180E5D50}" type="sibTrans" cxnId="{4545094E-2FD7-4FB6-96D7-F32CC36067BB}">
      <dgm:prSet/>
      <dgm:spPr/>
      <dgm:t>
        <a:bodyPr/>
        <a:lstStyle/>
        <a:p>
          <a:endParaRPr lang="en-US"/>
        </a:p>
      </dgm:t>
    </dgm:pt>
    <dgm:pt modelId="{C20C2A7E-E52D-426C-BE8A-F82595695386}">
      <dgm:prSet/>
      <dgm:spPr/>
      <dgm:t>
        <a:bodyPr/>
        <a:lstStyle/>
        <a:p>
          <a:r>
            <a:rPr lang="nl-NL"/>
            <a:t>Nieuwe vakken en vakken verdwijnen</a:t>
          </a:r>
          <a:endParaRPr lang="en-US"/>
        </a:p>
      </dgm:t>
    </dgm:pt>
    <dgm:pt modelId="{E7710A1C-DCA1-46FC-A16F-FF4919A64F11}" type="parTrans" cxnId="{3734E26A-78AC-47C7-8646-76D98DD240CD}">
      <dgm:prSet/>
      <dgm:spPr/>
      <dgm:t>
        <a:bodyPr/>
        <a:lstStyle/>
        <a:p>
          <a:endParaRPr lang="en-US"/>
        </a:p>
      </dgm:t>
    </dgm:pt>
    <dgm:pt modelId="{0E295FA0-4668-42E1-AFC8-9F634903DB85}" type="sibTrans" cxnId="{3734E26A-78AC-47C7-8646-76D98DD240CD}">
      <dgm:prSet/>
      <dgm:spPr/>
      <dgm:t>
        <a:bodyPr/>
        <a:lstStyle/>
        <a:p>
          <a:endParaRPr lang="en-US"/>
        </a:p>
      </dgm:t>
    </dgm:pt>
    <dgm:pt modelId="{A87BE00B-7DB1-433A-9E32-70D06D1B4E5A}">
      <dgm:prSet/>
      <dgm:spPr/>
      <dgm:t>
        <a:bodyPr/>
        <a:lstStyle/>
        <a:p>
          <a:r>
            <a:rPr lang="nl-NL"/>
            <a:t>Lessen in stamklassen en clusters</a:t>
          </a:r>
          <a:endParaRPr lang="en-US"/>
        </a:p>
      </dgm:t>
    </dgm:pt>
    <dgm:pt modelId="{34B5D10F-6A59-4FAB-B878-439A9325B769}" type="parTrans" cxnId="{B226B802-83F4-438B-9783-621216C0328E}">
      <dgm:prSet/>
      <dgm:spPr/>
      <dgm:t>
        <a:bodyPr/>
        <a:lstStyle/>
        <a:p>
          <a:endParaRPr lang="en-US"/>
        </a:p>
      </dgm:t>
    </dgm:pt>
    <dgm:pt modelId="{9F5423AC-0A7B-488B-8C0D-3F8C13CC0A50}" type="sibTrans" cxnId="{B226B802-83F4-438B-9783-621216C0328E}">
      <dgm:prSet/>
      <dgm:spPr/>
      <dgm:t>
        <a:bodyPr/>
        <a:lstStyle/>
        <a:p>
          <a:endParaRPr lang="en-US"/>
        </a:p>
      </dgm:t>
    </dgm:pt>
    <dgm:pt modelId="{B6E08994-A5DA-4831-9157-C9667FF0BEB4}">
      <dgm:prSet/>
      <dgm:spPr/>
      <dgm:t>
        <a:bodyPr/>
        <a:lstStyle/>
        <a:p>
          <a:r>
            <a:rPr lang="nl-NL"/>
            <a:t>Toetsweken</a:t>
          </a:r>
          <a:endParaRPr lang="en-US"/>
        </a:p>
      </dgm:t>
    </dgm:pt>
    <dgm:pt modelId="{D09A77FF-8CD4-49A0-AC02-221103A234CD}" type="parTrans" cxnId="{751F4783-8BEF-43B4-9C2D-5ABF5037CD05}">
      <dgm:prSet/>
      <dgm:spPr/>
      <dgm:t>
        <a:bodyPr/>
        <a:lstStyle/>
        <a:p>
          <a:endParaRPr lang="en-US"/>
        </a:p>
      </dgm:t>
    </dgm:pt>
    <dgm:pt modelId="{87371359-894C-4CCE-9113-1E49AC18C362}" type="sibTrans" cxnId="{751F4783-8BEF-43B4-9C2D-5ABF5037CD05}">
      <dgm:prSet/>
      <dgm:spPr/>
      <dgm:t>
        <a:bodyPr/>
        <a:lstStyle/>
        <a:p>
          <a:endParaRPr lang="en-US"/>
        </a:p>
      </dgm:t>
    </dgm:pt>
    <dgm:pt modelId="{A653334C-B93F-4976-8B8D-0D57BB5E4AF5}" type="pres">
      <dgm:prSet presAssocID="{B1A2B2DD-0DD1-4C02-88A9-AAEB66AD980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4CE0EB-B2A3-458F-92B0-39AC244CD379}" type="pres">
      <dgm:prSet presAssocID="{581BB831-75FC-4CD0-92BF-F45CA60FE07C}" presName="hierRoot1" presStyleCnt="0"/>
      <dgm:spPr/>
    </dgm:pt>
    <dgm:pt modelId="{E7F2C4D0-184B-4867-A791-1857BC06DDA0}" type="pres">
      <dgm:prSet presAssocID="{581BB831-75FC-4CD0-92BF-F45CA60FE07C}" presName="composite" presStyleCnt="0"/>
      <dgm:spPr/>
    </dgm:pt>
    <dgm:pt modelId="{332B7186-70BB-4F87-9736-6270AE557424}" type="pres">
      <dgm:prSet presAssocID="{581BB831-75FC-4CD0-92BF-F45CA60FE07C}" presName="background" presStyleLbl="node0" presStyleIdx="0" presStyleCnt="4"/>
      <dgm:spPr/>
    </dgm:pt>
    <dgm:pt modelId="{0B69874C-7EE8-4F7C-97DC-1D1EE4CDF7B6}" type="pres">
      <dgm:prSet presAssocID="{581BB831-75FC-4CD0-92BF-F45CA60FE07C}" presName="text" presStyleLbl="fgAcc0" presStyleIdx="0" presStyleCnt="4">
        <dgm:presLayoutVars>
          <dgm:chPref val="3"/>
        </dgm:presLayoutVars>
      </dgm:prSet>
      <dgm:spPr/>
    </dgm:pt>
    <dgm:pt modelId="{F4D105C2-DEEF-4545-AF46-7DA43FC3C36E}" type="pres">
      <dgm:prSet presAssocID="{581BB831-75FC-4CD0-92BF-F45CA60FE07C}" presName="hierChild2" presStyleCnt="0"/>
      <dgm:spPr/>
    </dgm:pt>
    <dgm:pt modelId="{CCE5D48D-A64E-4F21-B5C8-187BC0290DDC}" type="pres">
      <dgm:prSet presAssocID="{C20C2A7E-E52D-426C-BE8A-F82595695386}" presName="hierRoot1" presStyleCnt="0"/>
      <dgm:spPr/>
    </dgm:pt>
    <dgm:pt modelId="{5BD99A9C-2F27-4939-8A03-40A27EAFA1F9}" type="pres">
      <dgm:prSet presAssocID="{C20C2A7E-E52D-426C-BE8A-F82595695386}" presName="composite" presStyleCnt="0"/>
      <dgm:spPr/>
    </dgm:pt>
    <dgm:pt modelId="{243F3A00-C7CC-42D7-A613-B48189C08F4F}" type="pres">
      <dgm:prSet presAssocID="{C20C2A7E-E52D-426C-BE8A-F82595695386}" presName="background" presStyleLbl="node0" presStyleIdx="1" presStyleCnt="4"/>
      <dgm:spPr/>
    </dgm:pt>
    <dgm:pt modelId="{9674FC59-7DA1-4E6D-AF6D-D08244C9EC0A}" type="pres">
      <dgm:prSet presAssocID="{C20C2A7E-E52D-426C-BE8A-F82595695386}" presName="text" presStyleLbl="fgAcc0" presStyleIdx="1" presStyleCnt="4">
        <dgm:presLayoutVars>
          <dgm:chPref val="3"/>
        </dgm:presLayoutVars>
      </dgm:prSet>
      <dgm:spPr/>
    </dgm:pt>
    <dgm:pt modelId="{860067B1-E680-4D61-BECD-5EDCE49C25E7}" type="pres">
      <dgm:prSet presAssocID="{C20C2A7E-E52D-426C-BE8A-F82595695386}" presName="hierChild2" presStyleCnt="0"/>
      <dgm:spPr/>
    </dgm:pt>
    <dgm:pt modelId="{13D305BE-BF5B-492C-B55B-2E3F328BBBD3}" type="pres">
      <dgm:prSet presAssocID="{A87BE00B-7DB1-433A-9E32-70D06D1B4E5A}" presName="hierRoot1" presStyleCnt="0"/>
      <dgm:spPr/>
    </dgm:pt>
    <dgm:pt modelId="{56D9CDD9-8811-4A63-88E5-C9EFC1090173}" type="pres">
      <dgm:prSet presAssocID="{A87BE00B-7DB1-433A-9E32-70D06D1B4E5A}" presName="composite" presStyleCnt="0"/>
      <dgm:spPr/>
    </dgm:pt>
    <dgm:pt modelId="{7212342E-DB5A-4E03-B40E-01066F650E6F}" type="pres">
      <dgm:prSet presAssocID="{A87BE00B-7DB1-433A-9E32-70D06D1B4E5A}" presName="background" presStyleLbl="node0" presStyleIdx="2" presStyleCnt="4"/>
      <dgm:spPr/>
    </dgm:pt>
    <dgm:pt modelId="{9291135E-C824-4591-A231-5BB13B75EE6C}" type="pres">
      <dgm:prSet presAssocID="{A87BE00B-7DB1-433A-9E32-70D06D1B4E5A}" presName="text" presStyleLbl="fgAcc0" presStyleIdx="2" presStyleCnt="4">
        <dgm:presLayoutVars>
          <dgm:chPref val="3"/>
        </dgm:presLayoutVars>
      </dgm:prSet>
      <dgm:spPr/>
    </dgm:pt>
    <dgm:pt modelId="{32C3DD14-25F3-4C51-A5C2-61A051D06BEB}" type="pres">
      <dgm:prSet presAssocID="{A87BE00B-7DB1-433A-9E32-70D06D1B4E5A}" presName="hierChild2" presStyleCnt="0"/>
      <dgm:spPr/>
    </dgm:pt>
    <dgm:pt modelId="{8FBC56CC-A09C-4815-AD0C-A22DD157BFC0}" type="pres">
      <dgm:prSet presAssocID="{B6E08994-A5DA-4831-9157-C9667FF0BEB4}" presName="hierRoot1" presStyleCnt="0"/>
      <dgm:spPr/>
    </dgm:pt>
    <dgm:pt modelId="{B40A77B2-7ECA-4D01-9655-0987A387E2F8}" type="pres">
      <dgm:prSet presAssocID="{B6E08994-A5DA-4831-9157-C9667FF0BEB4}" presName="composite" presStyleCnt="0"/>
      <dgm:spPr/>
    </dgm:pt>
    <dgm:pt modelId="{BA080FAB-3F74-40FF-A482-AE3E7A830547}" type="pres">
      <dgm:prSet presAssocID="{B6E08994-A5DA-4831-9157-C9667FF0BEB4}" presName="background" presStyleLbl="node0" presStyleIdx="3" presStyleCnt="4"/>
      <dgm:spPr/>
    </dgm:pt>
    <dgm:pt modelId="{3FA6CEEC-6E7D-476B-B8B5-83660F121D53}" type="pres">
      <dgm:prSet presAssocID="{B6E08994-A5DA-4831-9157-C9667FF0BEB4}" presName="text" presStyleLbl="fgAcc0" presStyleIdx="3" presStyleCnt="4">
        <dgm:presLayoutVars>
          <dgm:chPref val="3"/>
        </dgm:presLayoutVars>
      </dgm:prSet>
      <dgm:spPr/>
    </dgm:pt>
    <dgm:pt modelId="{A080E793-4C9B-46B6-84D3-C0C9BD2F85B7}" type="pres">
      <dgm:prSet presAssocID="{B6E08994-A5DA-4831-9157-C9667FF0BEB4}" presName="hierChild2" presStyleCnt="0"/>
      <dgm:spPr/>
    </dgm:pt>
  </dgm:ptLst>
  <dgm:cxnLst>
    <dgm:cxn modelId="{B226B802-83F4-438B-9783-621216C0328E}" srcId="{B1A2B2DD-0DD1-4C02-88A9-AAEB66AD9802}" destId="{A87BE00B-7DB1-433A-9E32-70D06D1B4E5A}" srcOrd="2" destOrd="0" parTransId="{34B5D10F-6A59-4FAB-B878-439A9325B769}" sibTransId="{9F5423AC-0A7B-488B-8C0D-3F8C13CC0A50}"/>
    <dgm:cxn modelId="{D721143C-B7BA-4466-8606-7B189F977EC6}" type="presOf" srcId="{A87BE00B-7DB1-433A-9E32-70D06D1B4E5A}" destId="{9291135E-C824-4591-A231-5BB13B75EE6C}" srcOrd="0" destOrd="0" presId="urn:microsoft.com/office/officeart/2005/8/layout/hierarchy1"/>
    <dgm:cxn modelId="{3734E26A-78AC-47C7-8646-76D98DD240CD}" srcId="{B1A2B2DD-0DD1-4C02-88A9-AAEB66AD9802}" destId="{C20C2A7E-E52D-426C-BE8A-F82595695386}" srcOrd="1" destOrd="0" parTransId="{E7710A1C-DCA1-46FC-A16F-FF4919A64F11}" sibTransId="{0E295FA0-4668-42E1-AFC8-9F634903DB85}"/>
    <dgm:cxn modelId="{4545094E-2FD7-4FB6-96D7-F32CC36067BB}" srcId="{B1A2B2DD-0DD1-4C02-88A9-AAEB66AD9802}" destId="{581BB831-75FC-4CD0-92BF-F45CA60FE07C}" srcOrd="0" destOrd="0" parTransId="{750CBCF0-0373-4919-A3E1-4D379365F9F0}" sibTransId="{41029ACF-1BC9-4447-A748-8C46180E5D50}"/>
    <dgm:cxn modelId="{751F4783-8BEF-43B4-9C2D-5ABF5037CD05}" srcId="{B1A2B2DD-0DD1-4C02-88A9-AAEB66AD9802}" destId="{B6E08994-A5DA-4831-9157-C9667FF0BEB4}" srcOrd="3" destOrd="0" parTransId="{D09A77FF-8CD4-49A0-AC02-221103A234CD}" sibTransId="{87371359-894C-4CCE-9113-1E49AC18C362}"/>
    <dgm:cxn modelId="{8FFEEE9A-E580-40F4-901A-C7598674014E}" type="presOf" srcId="{C20C2A7E-E52D-426C-BE8A-F82595695386}" destId="{9674FC59-7DA1-4E6D-AF6D-D08244C9EC0A}" srcOrd="0" destOrd="0" presId="urn:microsoft.com/office/officeart/2005/8/layout/hierarchy1"/>
    <dgm:cxn modelId="{01DEDFB0-EF3E-437E-848F-FBD4146C22C0}" type="presOf" srcId="{B6E08994-A5DA-4831-9157-C9667FF0BEB4}" destId="{3FA6CEEC-6E7D-476B-B8B5-83660F121D53}" srcOrd="0" destOrd="0" presId="urn:microsoft.com/office/officeart/2005/8/layout/hierarchy1"/>
    <dgm:cxn modelId="{E4BCFCCB-A0A2-4B8A-963E-78898E60F6C2}" type="presOf" srcId="{B1A2B2DD-0DD1-4C02-88A9-AAEB66AD9802}" destId="{A653334C-B93F-4976-8B8D-0D57BB5E4AF5}" srcOrd="0" destOrd="0" presId="urn:microsoft.com/office/officeart/2005/8/layout/hierarchy1"/>
    <dgm:cxn modelId="{0EF39EF4-5DAB-49A9-8C05-869D399E291A}" type="presOf" srcId="{581BB831-75FC-4CD0-92BF-F45CA60FE07C}" destId="{0B69874C-7EE8-4F7C-97DC-1D1EE4CDF7B6}" srcOrd="0" destOrd="0" presId="urn:microsoft.com/office/officeart/2005/8/layout/hierarchy1"/>
    <dgm:cxn modelId="{91ED3667-4D1F-4818-8213-CB5B37A5FF03}" type="presParOf" srcId="{A653334C-B93F-4976-8B8D-0D57BB5E4AF5}" destId="{BD4CE0EB-B2A3-458F-92B0-39AC244CD379}" srcOrd="0" destOrd="0" presId="urn:microsoft.com/office/officeart/2005/8/layout/hierarchy1"/>
    <dgm:cxn modelId="{2713E716-441B-402A-A45F-7F3F66584C3F}" type="presParOf" srcId="{BD4CE0EB-B2A3-458F-92B0-39AC244CD379}" destId="{E7F2C4D0-184B-4867-A791-1857BC06DDA0}" srcOrd="0" destOrd="0" presId="urn:microsoft.com/office/officeart/2005/8/layout/hierarchy1"/>
    <dgm:cxn modelId="{B02457A7-731F-4105-BA83-236E3301A455}" type="presParOf" srcId="{E7F2C4D0-184B-4867-A791-1857BC06DDA0}" destId="{332B7186-70BB-4F87-9736-6270AE557424}" srcOrd="0" destOrd="0" presId="urn:microsoft.com/office/officeart/2005/8/layout/hierarchy1"/>
    <dgm:cxn modelId="{BAF8F9BD-FB24-4D56-A898-4AFAAAAC1EFD}" type="presParOf" srcId="{E7F2C4D0-184B-4867-A791-1857BC06DDA0}" destId="{0B69874C-7EE8-4F7C-97DC-1D1EE4CDF7B6}" srcOrd="1" destOrd="0" presId="urn:microsoft.com/office/officeart/2005/8/layout/hierarchy1"/>
    <dgm:cxn modelId="{3A9832F0-294C-4C93-9B3F-D4606B31F452}" type="presParOf" srcId="{BD4CE0EB-B2A3-458F-92B0-39AC244CD379}" destId="{F4D105C2-DEEF-4545-AF46-7DA43FC3C36E}" srcOrd="1" destOrd="0" presId="urn:microsoft.com/office/officeart/2005/8/layout/hierarchy1"/>
    <dgm:cxn modelId="{FF1FEDE3-BC47-4217-98F7-7323EAF8EFCA}" type="presParOf" srcId="{A653334C-B93F-4976-8B8D-0D57BB5E4AF5}" destId="{CCE5D48D-A64E-4F21-B5C8-187BC0290DDC}" srcOrd="1" destOrd="0" presId="urn:microsoft.com/office/officeart/2005/8/layout/hierarchy1"/>
    <dgm:cxn modelId="{0099C1A2-E492-4BA1-BEEB-69CF89C926E0}" type="presParOf" srcId="{CCE5D48D-A64E-4F21-B5C8-187BC0290DDC}" destId="{5BD99A9C-2F27-4939-8A03-40A27EAFA1F9}" srcOrd="0" destOrd="0" presId="urn:microsoft.com/office/officeart/2005/8/layout/hierarchy1"/>
    <dgm:cxn modelId="{D1267D8B-1952-46EE-B5A8-3D8A8B413A03}" type="presParOf" srcId="{5BD99A9C-2F27-4939-8A03-40A27EAFA1F9}" destId="{243F3A00-C7CC-42D7-A613-B48189C08F4F}" srcOrd="0" destOrd="0" presId="urn:microsoft.com/office/officeart/2005/8/layout/hierarchy1"/>
    <dgm:cxn modelId="{C34BAC1F-D52B-4B1E-A1B4-0889A09C47F0}" type="presParOf" srcId="{5BD99A9C-2F27-4939-8A03-40A27EAFA1F9}" destId="{9674FC59-7DA1-4E6D-AF6D-D08244C9EC0A}" srcOrd="1" destOrd="0" presId="urn:microsoft.com/office/officeart/2005/8/layout/hierarchy1"/>
    <dgm:cxn modelId="{DD853115-0C9A-4C1F-A8A0-ABDEC16252BF}" type="presParOf" srcId="{CCE5D48D-A64E-4F21-B5C8-187BC0290DDC}" destId="{860067B1-E680-4D61-BECD-5EDCE49C25E7}" srcOrd="1" destOrd="0" presId="urn:microsoft.com/office/officeart/2005/8/layout/hierarchy1"/>
    <dgm:cxn modelId="{7FCA0A2D-FBDB-42F9-9319-D80D5D8B1027}" type="presParOf" srcId="{A653334C-B93F-4976-8B8D-0D57BB5E4AF5}" destId="{13D305BE-BF5B-492C-B55B-2E3F328BBBD3}" srcOrd="2" destOrd="0" presId="urn:microsoft.com/office/officeart/2005/8/layout/hierarchy1"/>
    <dgm:cxn modelId="{6E3614E7-A14B-424C-BE43-41CB41CD40B6}" type="presParOf" srcId="{13D305BE-BF5B-492C-B55B-2E3F328BBBD3}" destId="{56D9CDD9-8811-4A63-88E5-C9EFC1090173}" srcOrd="0" destOrd="0" presId="urn:microsoft.com/office/officeart/2005/8/layout/hierarchy1"/>
    <dgm:cxn modelId="{8D6FA8DF-624A-4F76-9CA5-979F16B0AEC2}" type="presParOf" srcId="{56D9CDD9-8811-4A63-88E5-C9EFC1090173}" destId="{7212342E-DB5A-4E03-B40E-01066F650E6F}" srcOrd="0" destOrd="0" presId="urn:microsoft.com/office/officeart/2005/8/layout/hierarchy1"/>
    <dgm:cxn modelId="{696A6D9A-8BEA-4F58-97AB-28031FA6C6BD}" type="presParOf" srcId="{56D9CDD9-8811-4A63-88E5-C9EFC1090173}" destId="{9291135E-C824-4591-A231-5BB13B75EE6C}" srcOrd="1" destOrd="0" presId="urn:microsoft.com/office/officeart/2005/8/layout/hierarchy1"/>
    <dgm:cxn modelId="{A2374390-C8E8-4120-A5FE-7036D93F9033}" type="presParOf" srcId="{13D305BE-BF5B-492C-B55B-2E3F328BBBD3}" destId="{32C3DD14-25F3-4C51-A5C2-61A051D06BEB}" srcOrd="1" destOrd="0" presId="urn:microsoft.com/office/officeart/2005/8/layout/hierarchy1"/>
    <dgm:cxn modelId="{D3514226-B070-46F2-947C-721D1AA659DD}" type="presParOf" srcId="{A653334C-B93F-4976-8B8D-0D57BB5E4AF5}" destId="{8FBC56CC-A09C-4815-AD0C-A22DD157BFC0}" srcOrd="3" destOrd="0" presId="urn:microsoft.com/office/officeart/2005/8/layout/hierarchy1"/>
    <dgm:cxn modelId="{9BF4BA8A-ADB8-44E5-B165-582EB7CC7AA6}" type="presParOf" srcId="{8FBC56CC-A09C-4815-AD0C-A22DD157BFC0}" destId="{B40A77B2-7ECA-4D01-9655-0987A387E2F8}" srcOrd="0" destOrd="0" presId="urn:microsoft.com/office/officeart/2005/8/layout/hierarchy1"/>
    <dgm:cxn modelId="{3982B0BE-DA25-4261-93C7-B17BA29C4165}" type="presParOf" srcId="{B40A77B2-7ECA-4D01-9655-0987A387E2F8}" destId="{BA080FAB-3F74-40FF-A482-AE3E7A830547}" srcOrd="0" destOrd="0" presId="urn:microsoft.com/office/officeart/2005/8/layout/hierarchy1"/>
    <dgm:cxn modelId="{AD15C2DB-3866-4365-9700-19D26A165A13}" type="presParOf" srcId="{B40A77B2-7ECA-4D01-9655-0987A387E2F8}" destId="{3FA6CEEC-6E7D-476B-B8B5-83660F121D53}" srcOrd="1" destOrd="0" presId="urn:microsoft.com/office/officeart/2005/8/layout/hierarchy1"/>
    <dgm:cxn modelId="{A5D6BE0F-2F40-4EB6-8E65-821C7C3E789A}" type="presParOf" srcId="{8FBC56CC-A09C-4815-AD0C-A22DD157BFC0}" destId="{A080E793-4C9B-46B6-84D3-C0C9BD2F85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D54DB-CCB4-475D-A95C-BBD23D5E639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66F608-6751-4CAD-9398-9CFE091FDD9F}">
      <dgm:prSet/>
      <dgm:spPr/>
      <dgm:t>
        <a:bodyPr/>
        <a:lstStyle/>
        <a:p>
          <a:r>
            <a:rPr lang="nl-NL"/>
            <a:t>Cultuur &amp; Maatschappij</a:t>
          </a:r>
          <a:endParaRPr lang="en-US"/>
        </a:p>
      </dgm:t>
    </dgm:pt>
    <dgm:pt modelId="{944946EE-21FE-4F6B-A281-BEA580B8FDCD}" type="parTrans" cxnId="{CB642F5D-19C3-4FA8-A0FB-6B72879583BF}">
      <dgm:prSet/>
      <dgm:spPr/>
      <dgm:t>
        <a:bodyPr/>
        <a:lstStyle/>
        <a:p>
          <a:endParaRPr lang="en-US"/>
        </a:p>
      </dgm:t>
    </dgm:pt>
    <dgm:pt modelId="{8A9746B1-0F49-499A-A112-215CBCD97E92}" type="sibTrans" cxnId="{CB642F5D-19C3-4FA8-A0FB-6B72879583BF}">
      <dgm:prSet/>
      <dgm:spPr/>
      <dgm:t>
        <a:bodyPr/>
        <a:lstStyle/>
        <a:p>
          <a:endParaRPr lang="en-US"/>
        </a:p>
      </dgm:t>
    </dgm:pt>
    <dgm:pt modelId="{A67BE4E2-7EC3-44D8-A0FD-D39A6493F4C7}">
      <dgm:prSet/>
      <dgm:spPr/>
      <dgm:t>
        <a:bodyPr/>
        <a:lstStyle/>
        <a:p>
          <a:r>
            <a:rPr lang="nl-NL"/>
            <a:t>Economie &amp; Maatschappij</a:t>
          </a:r>
          <a:endParaRPr lang="en-US"/>
        </a:p>
      </dgm:t>
    </dgm:pt>
    <dgm:pt modelId="{F67CB74D-AE34-470D-8636-3F272E32071C}" type="parTrans" cxnId="{0A52AF93-99C6-40A0-A11D-1F6DADCF9430}">
      <dgm:prSet/>
      <dgm:spPr/>
      <dgm:t>
        <a:bodyPr/>
        <a:lstStyle/>
        <a:p>
          <a:endParaRPr lang="en-US"/>
        </a:p>
      </dgm:t>
    </dgm:pt>
    <dgm:pt modelId="{31EA2B73-6697-4B3F-BEB7-D5ED976A3092}" type="sibTrans" cxnId="{0A52AF93-99C6-40A0-A11D-1F6DADCF9430}">
      <dgm:prSet/>
      <dgm:spPr/>
      <dgm:t>
        <a:bodyPr/>
        <a:lstStyle/>
        <a:p>
          <a:endParaRPr lang="en-US"/>
        </a:p>
      </dgm:t>
    </dgm:pt>
    <dgm:pt modelId="{10CA3630-B3F6-4360-8737-A9B026417D05}">
      <dgm:prSet/>
      <dgm:spPr/>
      <dgm:t>
        <a:bodyPr/>
        <a:lstStyle/>
        <a:p>
          <a:r>
            <a:rPr lang="nl-NL"/>
            <a:t>Natuur &amp; Gezondheid</a:t>
          </a:r>
          <a:endParaRPr lang="en-US"/>
        </a:p>
      </dgm:t>
    </dgm:pt>
    <dgm:pt modelId="{6F82181C-4E07-41D8-A52A-916FFA3F84B0}" type="parTrans" cxnId="{ED579238-5A99-4D80-801C-D222C8F8D8C2}">
      <dgm:prSet/>
      <dgm:spPr/>
      <dgm:t>
        <a:bodyPr/>
        <a:lstStyle/>
        <a:p>
          <a:endParaRPr lang="en-US"/>
        </a:p>
      </dgm:t>
    </dgm:pt>
    <dgm:pt modelId="{28CD9A4D-CF80-4239-82A7-29469DEE9C37}" type="sibTrans" cxnId="{ED579238-5A99-4D80-801C-D222C8F8D8C2}">
      <dgm:prSet/>
      <dgm:spPr/>
      <dgm:t>
        <a:bodyPr/>
        <a:lstStyle/>
        <a:p>
          <a:endParaRPr lang="en-US"/>
        </a:p>
      </dgm:t>
    </dgm:pt>
    <dgm:pt modelId="{C4CFE614-097B-44E7-9996-F6E52AC0DFA3}">
      <dgm:prSet/>
      <dgm:spPr/>
      <dgm:t>
        <a:bodyPr/>
        <a:lstStyle/>
        <a:p>
          <a:r>
            <a:rPr lang="nl-NL"/>
            <a:t>Natuur &amp; Techniek</a:t>
          </a:r>
          <a:endParaRPr lang="en-US"/>
        </a:p>
      </dgm:t>
    </dgm:pt>
    <dgm:pt modelId="{5D0766A6-4DFC-46F4-B2D8-47DF046AB2E1}" type="parTrans" cxnId="{E74F3DCA-0AD5-4F84-86AF-2A9007692EE6}">
      <dgm:prSet/>
      <dgm:spPr/>
      <dgm:t>
        <a:bodyPr/>
        <a:lstStyle/>
        <a:p>
          <a:endParaRPr lang="en-US"/>
        </a:p>
      </dgm:t>
    </dgm:pt>
    <dgm:pt modelId="{F35A7791-C8AE-4FC2-B046-4482E78C11D4}" type="sibTrans" cxnId="{E74F3DCA-0AD5-4F84-86AF-2A9007692EE6}">
      <dgm:prSet/>
      <dgm:spPr/>
      <dgm:t>
        <a:bodyPr/>
        <a:lstStyle/>
        <a:p>
          <a:endParaRPr lang="en-US"/>
        </a:p>
      </dgm:t>
    </dgm:pt>
    <dgm:pt modelId="{0744510E-101B-4131-8B8E-A10DA67AD17C}" type="pres">
      <dgm:prSet presAssocID="{F95D54DB-CCB4-475D-A95C-BBD23D5E639B}" presName="linear" presStyleCnt="0">
        <dgm:presLayoutVars>
          <dgm:dir/>
          <dgm:animLvl val="lvl"/>
          <dgm:resizeHandles val="exact"/>
        </dgm:presLayoutVars>
      </dgm:prSet>
      <dgm:spPr/>
    </dgm:pt>
    <dgm:pt modelId="{F3843EB2-695C-4560-A232-181BEAB31CAE}" type="pres">
      <dgm:prSet presAssocID="{A066F608-6751-4CAD-9398-9CFE091FDD9F}" presName="parentLin" presStyleCnt="0"/>
      <dgm:spPr/>
    </dgm:pt>
    <dgm:pt modelId="{E0AECE71-B90C-43B6-BC2C-03AA879B98AA}" type="pres">
      <dgm:prSet presAssocID="{A066F608-6751-4CAD-9398-9CFE091FDD9F}" presName="parentLeftMargin" presStyleLbl="node1" presStyleIdx="0" presStyleCnt="4"/>
      <dgm:spPr/>
    </dgm:pt>
    <dgm:pt modelId="{3EEBC6EB-26DD-4A3C-9F44-BF06B1F31BA7}" type="pres">
      <dgm:prSet presAssocID="{A066F608-6751-4CAD-9398-9CFE091FDD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2155A9-0B9D-4514-B235-F72484F65DDF}" type="pres">
      <dgm:prSet presAssocID="{A066F608-6751-4CAD-9398-9CFE091FDD9F}" presName="negativeSpace" presStyleCnt="0"/>
      <dgm:spPr/>
    </dgm:pt>
    <dgm:pt modelId="{AD227D9C-3A6B-491E-B027-9BE9F10F090C}" type="pres">
      <dgm:prSet presAssocID="{A066F608-6751-4CAD-9398-9CFE091FDD9F}" presName="childText" presStyleLbl="conFgAcc1" presStyleIdx="0" presStyleCnt="4">
        <dgm:presLayoutVars>
          <dgm:bulletEnabled val="1"/>
        </dgm:presLayoutVars>
      </dgm:prSet>
      <dgm:spPr/>
    </dgm:pt>
    <dgm:pt modelId="{B540A7EC-F677-4616-823D-850814D8311D}" type="pres">
      <dgm:prSet presAssocID="{8A9746B1-0F49-499A-A112-215CBCD97E92}" presName="spaceBetweenRectangles" presStyleCnt="0"/>
      <dgm:spPr/>
    </dgm:pt>
    <dgm:pt modelId="{DE14182D-FE23-4998-89C7-D81EFDD11ADA}" type="pres">
      <dgm:prSet presAssocID="{A67BE4E2-7EC3-44D8-A0FD-D39A6493F4C7}" presName="parentLin" presStyleCnt="0"/>
      <dgm:spPr/>
    </dgm:pt>
    <dgm:pt modelId="{1BBB5768-CB7B-40B5-9D85-38FB9A0F812C}" type="pres">
      <dgm:prSet presAssocID="{A67BE4E2-7EC3-44D8-A0FD-D39A6493F4C7}" presName="parentLeftMargin" presStyleLbl="node1" presStyleIdx="0" presStyleCnt="4"/>
      <dgm:spPr/>
    </dgm:pt>
    <dgm:pt modelId="{F049FAB1-B879-4E4B-866F-043066FF2E7B}" type="pres">
      <dgm:prSet presAssocID="{A67BE4E2-7EC3-44D8-A0FD-D39A6493F4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3A87E9-E800-4A8A-AFAC-E2401E4355F8}" type="pres">
      <dgm:prSet presAssocID="{A67BE4E2-7EC3-44D8-A0FD-D39A6493F4C7}" presName="negativeSpace" presStyleCnt="0"/>
      <dgm:spPr/>
    </dgm:pt>
    <dgm:pt modelId="{65C28559-5611-4137-8F2F-65E3671AD557}" type="pres">
      <dgm:prSet presAssocID="{A67BE4E2-7EC3-44D8-A0FD-D39A6493F4C7}" presName="childText" presStyleLbl="conFgAcc1" presStyleIdx="1" presStyleCnt="4">
        <dgm:presLayoutVars>
          <dgm:bulletEnabled val="1"/>
        </dgm:presLayoutVars>
      </dgm:prSet>
      <dgm:spPr/>
    </dgm:pt>
    <dgm:pt modelId="{73398D1B-7B33-4F03-9C52-B01DA93CFEE9}" type="pres">
      <dgm:prSet presAssocID="{31EA2B73-6697-4B3F-BEB7-D5ED976A3092}" presName="spaceBetweenRectangles" presStyleCnt="0"/>
      <dgm:spPr/>
    </dgm:pt>
    <dgm:pt modelId="{ECDD12F8-8827-4C61-92C5-86B0C8453B18}" type="pres">
      <dgm:prSet presAssocID="{10CA3630-B3F6-4360-8737-A9B026417D05}" presName="parentLin" presStyleCnt="0"/>
      <dgm:spPr/>
    </dgm:pt>
    <dgm:pt modelId="{D6DED074-7E01-4F74-B4C6-9CDDD3738106}" type="pres">
      <dgm:prSet presAssocID="{10CA3630-B3F6-4360-8737-A9B026417D05}" presName="parentLeftMargin" presStyleLbl="node1" presStyleIdx="1" presStyleCnt="4"/>
      <dgm:spPr/>
    </dgm:pt>
    <dgm:pt modelId="{9A64C365-7CF3-42BB-B884-8C12D4F8B20F}" type="pres">
      <dgm:prSet presAssocID="{10CA3630-B3F6-4360-8737-A9B026417D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C0EA42-05A2-4880-9170-EFA190728E94}" type="pres">
      <dgm:prSet presAssocID="{10CA3630-B3F6-4360-8737-A9B026417D05}" presName="negativeSpace" presStyleCnt="0"/>
      <dgm:spPr/>
    </dgm:pt>
    <dgm:pt modelId="{11F0AC11-D031-4C14-A0B9-DCB806B7748D}" type="pres">
      <dgm:prSet presAssocID="{10CA3630-B3F6-4360-8737-A9B026417D05}" presName="childText" presStyleLbl="conFgAcc1" presStyleIdx="2" presStyleCnt="4">
        <dgm:presLayoutVars>
          <dgm:bulletEnabled val="1"/>
        </dgm:presLayoutVars>
      </dgm:prSet>
      <dgm:spPr/>
    </dgm:pt>
    <dgm:pt modelId="{E5D7A3AC-9819-4E2C-9529-6CCC2CF2DDFA}" type="pres">
      <dgm:prSet presAssocID="{28CD9A4D-CF80-4239-82A7-29469DEE9C37}" presName="spaceBetweenRectangles" presStyleCnt="0"/>
      <dgm:spPr/>
    </dgm:pt>
    <dgm:pt modelId="{765A7C22-E1FE-46AE-ACB5-DD6FA099D509}" type="pres">
      <dgm:prSet presAssocID="{C4CFE614-097B-44E7-9996-F6E52AC0DFA3}" presName="parentLin" presStyleCnt="0"/>
      <dgm:spPr/>
    </dgm:pt>
    <dgm:pt modelId="{6B426D81-BD84-40C6-AE3A-9CCAE1996083}" type="pres">
      <dgm:prSet presAssocID="{C4CFE614-097B-44E7-9996-F6E52AC0DFA3}" presName="parentLeftMargin" presStyleLbl="node1" presStyleIdx="2" presStyleCnt="4"/>
      <dgm:spPr/>
    </dgm:pt>
    <dgm:pt modelId="{46DE2CF9-96EC-41DD-B39F-69821F5831C1}" type="pres">
      <dgm:prSet presAssocID="{C4CFE614-097B-44E7-9996-F6E52AC0DFA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683B4C2-ED9E-421F-A56F-9E99B4ED8FFA}" type="pres">
      <dgm:prSet presAssocID="{C4CFE614-097B-44E7-9996-F6E52AC0DFA3}" presName="negativeSpace" presStyleCnt="0"/>
      <dgm:spPr/>
    </dgm:pt>
    <dgm:pt modelId="{E3DCF25E-809D-4C12-8C6F-D06922AE9A00}" type="pres">
      <dgm:prSet presAssocID="{C4CFE614-097B-44E7-9996-F6E52AC0DFA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CB7B1A-E5C9-466C-B91D-DB99BE1F21CD}" type="presOf" srcId="{A67BE4E2-7EC3-44D8-A0FD-D39A6493F4C7}" destId="{1BBB5768-CB7B-40B5-9D85-38FB9A0F812C}" srcOrd="0" destOrd="0" presId="urn:microsoft.com/office/officeart/2005/8/layout/list1"/>
    <dgm:cxn modelId="{1A907229-0924-4581-817E-896DF6A3C7A9}" type="presOf" srcId="{10CA3630-B3F6-4360-8737-A9B026417D05}" destId="{9A64C365-7CF3-42BB-B884-8C12D4F8B20F}" srcOrd="1" destOrd="0" presId="urn:microsoft.com/office/officeart/2005/8/layout/list1"/>
    <dgm:cxn modelId="{C5DB162A-E879-4F6D-BB26-8FA6BD8D3417}" type="presOf" srcId="{A066F608-6751-4CAD-9398-9CFE091FDD9F}" destId="{3EEBC6EB-26DD-4A3C-9F44-BF06B1F31BA7}" srcOrd="1" destOrd="0" presId="urn:microsoft.com/office/officeart/2005/8/layout/list1"/>
    <dgm:cxn modelId="{ED579238-5A99-4D80-801C-D222C8F8D8C2}" srcId="{F95D54DB-CCB4-475D-A95C-BBD23D5E639B}" destId="{10CA3630-B3F6-4360-8737-A9B026417D05}" srcOrd="2" destOrd="0" parTransId="{6F82181C-4E07-41D8-A52A-916FFA3F84B0}" sibTransId="{28CD9A4D-CF80-4239-82A7-29469DEE9C37}"/>
    <dgm:cxn modelId="{CB642F5D-19C3-4FA8-A0FB-6B72879583BF}" srcId="{F95D54DB-CCB4-475D-A95C-BBD23D5E639B}" destId="{A066F608-6751-4CAD-9398-9CFE091FDD9F}" srcOrd="0" destOrd="0" parTransId="{944946EE-21FE-4F6B-A281-BEA580B8FDCD}" sibTransId="{8A9746B1-0F49-499A-A112-215CBCD97E92}"/>
    <dgm:cxn modelId="{AFE8BD60-2D58-4B33-9F66-B1213402497C}" type="presOf" srcId="{A67BE4E2-7EC3-44D8-A0FD-D39A6493F4C7}" destId="{F049FAB1-B879-4E4B-866F-043066FF2E7B}" srcOrd="1" destOrd="0" presId="urn:microsoft.com/office/officeart/2005/8/layout/list1"/>
    <dgm:cxn modelId="{D28D0A4C-0274-498C-A87A-346AA704F37E}" type="presOf" srcId="{10CA3630-B3F6-4360-8737-A9B026417D05}" destId="{D6DED074-7E01-4F74-B4C6-9CDDD3738106}" srcOrd="0" destOrd="0" presId="urn:microsoft.com/office/officeart/2005/8/layout/list1"/>
    <dgm:cxn modelId="{FC581E7C-35E2-4C73-B780-498F8089AF9D}" type="presOf" srcId="{C4CFE614-097B-44E7-9996-F6E52AC0DFA3}" destId="{46DE2CF9-96EC-41DD-B39F-69821F5831C1}" srcOrd="1" destOrd="0" presId="urn:microsoft.com/office/officeart/2005/8/layout/list1"/>
    <dgm:cxn modelId="{0A52AF93-99C6-40A0-A11D-1F6DADCF9430}" srcId="{F95D54DB-CCB4-475D-A95C-BBD23D5E639B}" destId="{A67BE4E2-7EC3-44D8-A0FD-D39A6493F4C7}" srcOrd="1" destOrd="0" parTransId="{F67CB74D-AE34-470D-8636-3F272E32071C}" sibTransId="{31EA2B73-6697-4B3F-BEB7-D5ED976A3092}"/>
    <dgm:cxn modelId="{3E0DFD99-E5DB-40E9-92CE-1D6C285D7167}" type="presOf" srcId="{A066F608-6751-4CAD-9398-9CFE091FDD9F}" destId="{E0AECE71-B90C-43B6-BC2C-03AA879B98AA}" srcOrd="0" destOrd="0" presId="urn:microsoft.com/office/officeart/2005/8/layout/list1"/>
    <dgm:cxn modelId="{E74F3DCA-0AD5-4F84-86AF-2A9007692EE6}" srcId="{F95D54DB-CCB4-475D-A95C-BBD23D5E639B}" destId="{C4CFE614-097B-44E7-9996-F6E52AC0DFA3}" srcOrd="3" destOrd="0" parTransId="{5D0766A6-4DFC-46F4-B2D8-47DF046AB2E1}" sibTransId="{F35A7791-C8AE-4FC2-B046-4482E78C11D4}"/>
    <dgm:cxn modelId="{230AA2E0-1C38-4D7E-B383-BC7181F24551}" type="presOf" srcId="{C4CFE614-097B-44E7-9996-F6E52AC0DFA3}" destId="{6B426D81-BD84-40C6-AE3A-9CCAE1996083}" srcOrd="0" destOrd="0" presId="urn:microsoft.com/office/officeart/2005/8/layout/list1"/>
    <dgm:cxn modelId="{EAB3DBE5-2A65-407D-B301-0EA59A14691E}" type="presOf" srcId="{F95D54DB-CCB4-475D-A95C-BBD23D5E639B}" destId="{0744510E-101B-4131-8B8E-A10DA67AD17C}" srcOrd="0" destOrd="0" presId="urn:microsoft.com/office/officeart/2005/8/layout/list1"/>
    <dgm:cxn modelId="{35EE9D6D-4F2A-4E3A-AE68-0BE5039E0134}" type="presParOf" srcId="{0744510E-101B-4131-8B8E-A10DA67AD17C}" destId="{F3843EB2-695C-4560-A232-181BEAB31CAE}" srcOrd="0" destOrd="0" presId="urn:microsoft.com/office/officeart/2005/8/layout/list1"/>
    <dgm:cxn modelId="{20B8B928-75D3-4BFF-A713-3D0C7109B6A4}" type="presParOf" srcId="{F3843EB2-695C-4560-A232-181BEAB31CAE}" destId="{E0AECE71-B90C-43B6-BC2C-03AA879B98AA}" srcOrd="0" destOrd="0" presId="urn:microsoft.com/office/officeart/2005/8/layout/list1"/>
    <dgm:cxn modelId="{6D18B647-41C3-4E2F-BAB8-CA4CBF936DC9}" type="presParOf" srcId="{F3843EB2-695C-4560-A232-181BEAB31CAE}" destId="{3EEBC6EB-26DD-4A3C-9F44-BF06B1F31BA7}" srcOrd="1" destOrd="0" presId="urn:microsoft.com/office/officeart/2005/8/layout/list1"/>
    <dgm:cxn modelId="{8334A534-0AE9-4D5E-9899-2F4F527568CA}" type="presParOf" srcId="{0744510E-101B-4131-8B8E-A10DA67AD17C}" destId="{4F2155A9-0B9D-4514-B235-F72484F65DDF}" srcOrd="1" destOrd="0" presId="urn:microsoft.com/office/officeart/2005/8/layout/list1"/>
    <dgm:cxn modelId="{7B1B73F7-E6C5-45E8-9B1C-4B4D6B412A45}" type="presParOf" srcId="{0744510E-101B-4131-8B8E-A10DA67AD17C}" destId="{AD227D9C-3A6B-491E-B027-9BE9F10F090C}" srcOrd="2" destOrd="0" presId="urn:microsoft.com/office/officeart/2005/8/layout/list1"/>
    <dgm:cxn modelId="{2C98B4B5-A025-425F-A5D6-A2023E05F85E}" type="presParOf" srcId="{0744510E-101B-4131-8B8E-A10DA67AD17C}" destId="{B540A7EC-F677-4616-823D-850814D8311D}" srcOrd="3" destOrd="0" presId="urn:microsoft.com/office/officeart/2005/8/layout/list1"/>
    <dgm:cxn modelId="{841B8C40-B0C0-4CD8-BC59-9D342014FCC9}" type="presParOf" srcId="{0744510E-101B-4131-8B8E-A10DA67AD17C}" destId="{DE14182D-FE23-4998-89C7-D81EFDD11ADA}" srcOrd="4" destOrd="0" presId="urn:microsoft.com/office/officeart/2005/8/layout/list1"/>
    <dgm:cxn modelId="{38980113-0401-446E-8B6B-AA19D899A167}" type="presParOf" srcId="{DE14182D-FE23-4998-89C7-D81EFDD11ADA}" destId="{1BBB5768-CB7B-40B5-9D85-38FB9A0F812C}" srcOrd="0" destOrd="0" presId="urn:microsoft.com/office/officeart/2005/8/layout/list1"/>
    <dgm:cxn modelId="{A29A4FED-5F51-4B1F-A9DD-82CEA8493FA3}" type="presParOf" srcId="{DE14182D-FE23-4998-89C7-D81EFDD11ADA}" destId="{F049FAB1-B879-4E4B-866F-043066FF2E7B}" srcOrd="1" destOrd="0" presId="urn:microsoft.com/office/officeart/2005/8/layout/list1"/>
    <dgm:cxn modelId="{FE74FCEF-FC7D-4D7C-A6B1-4DC3FB17CE35}" type="presParOf" srcId="{0744510E-101B-4131-8B8E-A10DA67AD17C}" destId="{C33A87E9-E800-4A8A-AFAC-E2401E4355F8}" srcOrd="5" destOrd="0" presId="urn:microsoft.com/office/officeart/2005/8/layout/list1"/>
    <dgm:cxn modelId="{151757A0-2F1C-479A-AED4-BC9A8F7A2CFE}" type="presParOf" srcId="{0744510E-101B-4131-8B8E-A10DA67AD17C}" destId="{65C28559-5611-4137-8F2F-65E3671AD557}" srcOrd="6" destOrd="0" presId="urn:microsoft.com/office/officeart/2005/8/layout/list1"/>
    <dgm:cxn modelId="{3AA4890D-3DC4-4557-A63A-9023A7CC763D}" type="presParOf" srcId="{0744510E-101B-4131-8B8E-A10DA67AD17C}" destId="{73398D1B-7B33-4F03-9C52-B01DA93CFEE9}" srcOrd="7" destOrd="0" presId="urn:microsoft.com/office/officeart/2005/8/layout/list1"/>
    <dgm:cxn modelId="{61108EF1-B1E0-4873-BB88-46B62570F1C6}" type="presParOf" srcId="{0744510E-101B-4131-8B8E-A10DA67AD17C}" destId="{ECDD12F8-8827-4C61-92C5-86B0C8453B18}" srcOrd="8" destOrd="0" presId="urn:microsoft.com/office/officeart/2005/8/layout/list1"/>
    <dgm:cxn modelId="{BADB1362-9B69-4675-B2BE-D1180C9B56C9}" type="presParOf" srcId="{ECDD12F8-8827-4C61-92C5-86B0C8453B18}" destId="{D6DED074-7E01-4F74-B4C6-9CDDD3738106}" srcOrd="0" destOrd="0" presId="urn:microsoft.com/office/officeart/2005/8/layout/list1"/>
    <dgm:cxn modelId="{DEC20A97-018D-4DA3-A4AA-A274E0099086}" type="presParOf" srcId="{ECDD12F8-8827-4C61-92C5-86B0C8453B18}" destId="{9A64C365-7CF3-42BB-B884-8C12D4F8B20F}" srcOrd="1" destOrd="0" presId="urn:microsoft.com/office/officeart/2005/8/layout/list1"/>
    <dgm:cxn modelId="{A173A188-ED4C-4475-996D-5091C9F0217C}" type="presParOf" srcId="{0744510E-101B-4131-8B8E-A10DA67AD17C}" destId="{13C0EA42-05A2-4880-9170-EFA190728E94}" srcOrd="9" destOrd="0" presId="urn:microsoft.com/office/officeart/2005/8/layout/list1"/>
    <dgm:cxn modelId="{E70B7EF6-E6F4-4D29-8978-3A720F56B706}" type="presParOf" srcId="{0744510E-101B-4131-8B8E-A10DA67AD17C}" destId="{11F0AC11-D031-4C14-A0B9-DCB806B7748D}" srcOrd="10" destOrd="0" presId="urn:microsoft.com/office/officeart/2005/8/layout/list1"/>
    <dgm:cxn modelId="{EEE2028A-124A-41C3-BBF9-4879A4A27B63}" type="presParOf" srcId="{0744510E-101B-4131-8B8E-A10DA67AD17C}" destId="{E5D7A3AC-9819-4E2C-9529-6CCC2CF2DDFA}" srcOrd="11" destOrd="0" presId="urn:microsoft.com/office/officeart/2005/8/layout/list1"/>
    <dgm:cxn modelId="{18C83AF5-C794-4F0B-9DD1-54340F62609B}" type="presParOf" srcId="{0744510E-101B-4131-8B8E-A10DA67AD17C}" destId="{765A7C22-E1FE-46AE-ACB5-DD6FA099D509}" srcOrd="12" destOrd="0" presId="urn:microsoft.com/office/officeart/2005/8/layout/list1"/>
    <dgm:cxn modelId="{3E9899A3-4FB3-452D-95A3-25EC63968863}" type="presParOf" srcId="{765A7C22-E1FE-46AE-ACB5-DD6FA099D509}" destId="{6B426D81-BD84-40C6-AE3A-9CCAE1996083}" srcOrd="0" destOrd="0" presId="urn:microsoft.com/office/officeart/2005/8/layout/list1"/>
    <dgm:cxn modelId="{D8A4CFB8-DBC0-48BE-B36C-68AD870CDF0E}" type="presParOf" srcId="{765A7C22-E1FE-46AE-ACB5-DD6FA099D509}" destId="{46DE2CF9-96EC-41DD-B39F-69821F5831C1}" srcOrd="1" destOrd="0" presId="urn:microsoft.com/office/officeart/2005/8/layout/list1"/>
    <dgm:cxn modelId="{CACFCDB7-D2AE-4133-97DD-82A62FDF5347}" type="presParOf" srcId="{0744510E-101B-4131-8B8E-A10DA67AD17C}" destId="{B683B4C2-ED9E-421F-A56F-9E99B4ED8FFA}" srcOrd="13" destOrd="0" presId="urn:microsoft.com/office/officeart/2005/8/layout/list1"/>
    <dgm:cxn modelId="{1A9D3811-5AA2-4192-BCF2-C230270275A5}" type="presParOf" srcId="{0744510E-101B-4131-8B8E-A10DA67AD17C}" destId="{E3DCF25E-809D-4C12-8C6F-D06922AE9A0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B7186-70BB-4F87-9736-6270AE557424}">
      <dsp:nvSpPr>
        <dsp:cNvPr id="0" name=""/>
        <dsp:cNvSpPr/>
      </dsp:nvSpPr>
      <dsp:spPr>
        <a:xfrm>
          <a:off x="2280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9874C-7EE8-4F7C-97DC-1D1EE4CDF7B6}">
      <dsp:nvSpPr>
        <dsp:cNvPr id="0" name=""/>
        <dsp:cNvSpPr/>
      </dsp:nvSpPr>
      <dsp:spPr>
        <a:xfrm>
          <a:off x="183193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Nieuwe docenten</a:t>
          </a:r>
          <a:endParaRPr lang="en-US" sz="1800" kern="1200"/>
        </a:p>
      </dsp:txBody>
      <dsp:txXfrm>
        <a:off x="213475" y="1204207"/>
        <a:ext cx="1567655" cy="973355"/>
      </dsp:txXfrm>
    </dsp:sp>
    <dsp:sp modelId="{243F3A00-C7CC-42D7-A613-B48189C08F4F}">
      <dsp:nvSpPr>
        <dsp:cNvPr id="0" name=""/>
        <dsp:cNvSpPr/>
      </dsp:nvSpPr>
      <dsp:spPr>
        <a:xfrm>
          <a:off x="1992326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4FC59-7DA1-4E6D-AF6D-D08244C9EC0A}">
      <dsp:nvSpPr>
        <dsp:cNvPr id="0" name=""/>
        <dsp:cNvSpPr/>
      </dsp:nvSpPr>
      <dsp:spPr>
        <a:xfrm>
          <a:off x="2173239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Nieuwe vakken en vakken verdwijnen</a:t>
          </a:r>
          <a:endParaRPr lang="en-US" sz="1800" kern="1200"/>
        </a:p>
      </dsp:txBody>
      <dsp:txXfrm>
        <a:off x="2203521" y="1204207"/>
        <a:ext cx="1567655" cy="973355"/>
      </dsp:txXfrm>
    </dsp:sp>
    <dsp:sp modelId="{7212342E-DB5A-4E03-B40E-01066F650E6F}">
      <dsp:nvSpPr>
        <dsp:cNvPr id="0" name=""/>
        <dsp:cNvSpPr/>
      </dsp:nvSpPr>
      <dsp:spPr>
        <a:xfrm>
          <a:off x="3982371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1135E-C824-4591-A231-5BB13B75EE6C}">
      <dsp:nvSpPr>
        <dsp:cNvPr id="0" name=""/>
        <dsp:cNvSpPr/>
      </dsp:nvSpPr>
      <dsp:spPr>
        <a:xfrm>
          <a:off x="4163284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Lessen in stamklassen en clusters</a:t>
          </a:r>
          <a:endParaRPr lang="en-US" sz="1800" kern="1200"/>
        </a:p>
      </dsp:txBody>
      <dsp:txXfrm>
        <a:off x="4193566" y="1204207"/>
        <a:ext cx="1567655" cy="973355"/>
      </dsp:txXfrm>
    </dsp:sp>
    <dsp:sp modelId="{BA080FAB-3F74-40FF-A482-AE3E7A830547}">
      <dsp:nvSpPr>
        <dsp:cNvPr id="0" name=""/>
        <dsp:cNvSpPr/>
      </dsp:nvSpPr>
      <dsp:spPr>
        <a:xfrm>
          <a:off x="5972417" y="1002057"/>
          <a:ext cx="1628219" cy="1033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6CEEC-6E7D-476B-B8B5-83660F121D53}">
      <dsp:nvSpPr>
        <dsp:cNvPr id="0" name=""/>
        <dsp:cNvSpPr/>
      </dsp:nvSpPr>
      <dsp:spPr>
        <a:xfrm>
          <a:off x="6153330" y="1173925"/>
          <a:ext cx="1628219" cy="1033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Toetsweken</a:t>
          </a:r>
          <a:endParaRPr lang="en-US" sz="1800" kern="1200"/>
        </a:p>
      </dsp:txBody>
      <dsp:txXfrm>
        <a:off x="6183612" y="1204207"/>
        <a:ext cx="1567655" cy="973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27D9C-3A6B-491E-B027-9BE9F10F090C}">
      <dsp:nvSpPr>
        <dsp:cNvPr id="0" name=""/>
        <dsp:cNvSpPr/>
      </dsp:nvSpPr>
      <dsp:spPr>
        <a:xfrm>
          <a:off x="0" y="1140623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BC6EB-26DD-4A3C-9F44-BF06B1F31BA7}">
      <dsp:nvSpPr>
        <dsp:cNvPr id="0" name=""/>
        <dsp:cNvSpPr/>
      </dsp:nvSpPr>
      <dsp:spPr>
        <a:xfrm>
          <a:off x="234886" y="815903"/>
          <a:ext cx="3288411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Cultuur &amp; Maatschappij</a:t>
          </a:r>
          <a:endParaRPr lang="en-US" sz="2200" kern="1200"/>
        </a:p>
      </dsp:txBody>
      <dsp:txXfrm>
        <a:off x="266589" y="847606"/>
        <a:ext cx="3225005" cy="586034"/>
      </dsp:txXfrm>
    </dsp:sp>
    <dsp:sp modelId="{65C28559-5611-4137-8F2F-65E3671AD557}">
      <dsp:nvSpPr>
        <dsp:cNvPr id="0" name=""/>
        <dsp:cNvSpPr/>
      </dsp:nvSpPr>
      <dsp:spPr>
        <a:xfrm>
          <a:off x="0" y="2138543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9FAB1-B879-4E4B-866F-043066FF2E7B}">
      <dsp:nvSpPr>
        <dsp:cNvPr id="0" name=""/>
        <dsp:cNvSpPr/>
      </dsp:nvSpPr>
      <dsp:spPr>
        <a:xfrm>
          <a:off x="234886" y="1813823"/>
          <a:ext cx="3288411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Economie &amp; Maatschappij</a:t>
          </a:r>
          <a:endParaRPr lang="en-US" sz="2200" kern="1200"/>
        </a:p>
      </dsp:txBody>
      <dsp:txXfrm>
        <a:off x="266589" y="1845526"/>
        <a:ext cx="3225005" cy="586034"/>
      </dsp:txXfrm>
    </dsp:sp>
    <dsp:sp modelId="{11F0AC11-D031-4C14-A0B9-DCB806B7748D}">
      <dsp:nvSpPr>
        <dsp:cNvPr id="0" name=""/>
        <dsp:cNvSpPr/>
      </dsp:nvSpPr>
      <dsp:spPr>
        <a:xfrm>
          <a:off x="0" y="3136464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4C365-7CF3-42BB-B884-8C12D4F8B20F}">
      <dsp:nvSpPr>
        <dsp:cNvPr id="0" name=""/>
        <dsp:cNvSpPr/>
      </dsp:nvSpPr>
      <dsp:spPr>
        <a:xfrm>
          <a:off x="234886" y="2811743"/>
          <a:ext cx="3288411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Natuur &amp; Gezondheid</a:t>
          </a:r>
          <a:endParaRPr lang="en-US" sz="2200" kern="1200"/>
        </a:p>
      </dsp:txBody>
      <dsp:txXfrm>
        <a:off x="266589" y="2843446"/>
        <a:ext cx="3225005" cy="586034"/>
      </dsp:txXfrm>
    </dsp:sp>
    <dsp:sp modelId="{E3DCF25E-809D-4C12-8C6F-D06922AE9A00}">
      <dsp:nvSpPr>
        <dsp:cNvPr id="0" name=""/>
        <dsp:cNvSpPr/>
      </dsp:nvSpPr>
      <dsp:spPr>
        <a:xfrm>
          <a:off x="0" y="4134384"/>
          <a:ext cx="46977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E2CF9-96EC-41DD-B39F-69821F5831C1}">
      <dsp:nvSpPr>
        <dsp:cNvPr id="0" name=""/>
        <dsp:cNvSpPr/>
      </dsp:nvSpPr>
      <dsp:spPr>
        <a:xfrm>
          <a:off x="234886" y="3809663"/>
          <a:ext cx="3288411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Natuur &amp; Techniek</a:t>
          </a:r>
          <a:endParaRPr lang="en-US" sz="2200" kern="1200"/>
        </a:p>
      </dsp:txBody>
      <dsp:txXfrm>
        <a:off x="266589" y="3841366"/>
        <a:ext cx="3225005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10C2-9B13-4A60-B8FD-991130D84A94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35475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743450"/>
            <a:ext cx="5384800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B0EC-80AE-47AD-A2F6-8F99758BA4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33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FB0EC-80AE-47AD-A2F6-8F99758BA40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FB0EC-80AE-47AD-A2F6-8F99758BA40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53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F72F3-8884-4EB6-8928-E86E26CA7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477AFC-DC67-48DB-92D9-BEE1000FD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B0D572-0010-48BC-84EC-39E77FBA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547B9C-6274-42D8-824C-B21A1992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7B5A82-BBDB-4B32-A92F-A1529398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24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7EA78-C0F1-4080-B780-265274EC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5DC01A-509D-47A5-9945-6BFB888E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662A0-E2A8-4548-847D-86A1F863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6188B5-E18F-45DB-A53A-2F8EDC3E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113D5-74E1-42AE-9BE3-07C7CC27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4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4022B3A-31FE-4E00-8AE2-64DDB5F90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9F31F4-59D5-4A4E-9261-BE4C5E7D3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91996F-2AA4-4EAB-8000-82C8AA4F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5419B8-A2A5-4FDD-B815-7AD180ED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2A33BE-F3CD-46B0-A5B7-06AC7113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3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64E47-3AF6-45B2-90A8-02A86EAC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0A5AB9-071B-40AF-99FD-53BCCB31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0BC173-A2AB-4AA7-BBEA-F67D417F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56FF4C-B5D3-4B8A-BFA4-3C210042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01AEE-08F7-4079-A652-38C565B1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67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1CDA5-EA8A-4005-9DF4-DE2901D2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251A70-9462-4F08-B2BD-787C5389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4F074C-09E8-4D99-AB34-EFA17FD0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8E33E2-8860-4575-A77C-2C82892B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49ACE3-8766-425F-97CD-92B71212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24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80390-5BA7-4B05-83C7-109724D9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3C56A-0F2F-497D-B39A-4DB5A2C4C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9AC7AF-5A48-4580-813D-59BCD4C45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9DA865-C76C-4CDE-A07F-D90DF91E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7B2DAF-BB22-4A46-9B7C-209B69BA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B227C4-130F-4014-A86A-D3C4A33E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4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A4744-3C61-462E-8179-1F6CDEC1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AEF81B-000A-4FD0-8091-FE24BDAC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8E2708-6FE7-40F3-9A24-8C027B38B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3AC83E-1343-4916-9103-E50BF9D39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B197E5-AC07-451E-AC52-961CD1CF5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1EE8F3-EA0B-43D8-9449-52EDFD2D4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3F57D6-3B42-4784-AFF5-ECA7AD6D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204AAA9-FB41-4631-A117-2F6F67555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43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1E297-CAD2-4001-A7EE-6C1E1368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C03FAD-4F4D-4C57-823F-0C6B8995F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B8FED2-EF5A-4718-A36B-7C648E00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FDD448-599E-4E20-ABBD-658FED75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5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9D6EE5-C738-4A14-B5E4-5C3A180BA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5E08ED-1071-42D1-AE47-2F40675E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AB3F3D-84F7-4BB9-B4E2-884C56A7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1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5EDE4-740B-413A-A310-92C0BEC9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0CDFB4-50F4-4F83-9C6B-F38DA8D8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C492F7-2B1E-4838-96FD-BACF17FFF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DCAB58-8BF7-4C17-AC22-0E225FF9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E69FFA-CC5C-4294-A89C-63083A8C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4FB339-AF64-4FD4-BC09-445B3865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44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AD000-9F54-4032-B918-A70DED7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3E4D75-CD33-4BB9-91F9-B6BDD43E2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0A2D5C-AAA3-4F66-AB3B-8CB1A711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D0D60B-C4EF-4B54-8A65-8FD07704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4C744D-0A13-415C-929B-AB34FA69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A30ECD-1129-4BB4-B652-52664FA4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80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343919-CDE8-43D8-B7FC-C652A72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EE0428-7F79-4208-9CA6-B5518640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92DC53-8FE8-43E0-8544-C35C10685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61D6-A6FA-492F-8C53-512915632682}" type="datetimeFigureOut">
              <a:rPr lang="nl-NL" smtClean="0"/>
              <a:t>20-1-2023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F684E0-5B3B-4C31-8C43-92107328A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BE3135-5BC6-4B8C-96EF-C460F3C6C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5732-1411-4844-A989-537BCB68D9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1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keuze123.nl/van-profiel-naar-studie" TargetMode="External"/><Relationship Id="rId2" Type="http://schemas.openxmlformats.org/officeDocument/2006/relationships/hyperlink" Target="http://www.studiekeuze123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kmst.nl/" TargetMode="External"/><Relationship Id="rId5" Type="http://schemas.openxmlformats.org/officeDocument/2006/relationships/hyperlink" Target="http://www.studeermeteenplan.nl/" TargetMode="External"/><Relationship Id="rId4" Type="http://schemas.openxmlformats.org/officeDocument/2006/relationships/hyperlink" Target="http://www.profielkeuze.qompas.nl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1BDEC-2D55-7E60-0009-C62809271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857" y="980728"/>
            <a:ext cx="6858000" cy="938485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/>
              <a:t>Programma profielkeuze </a:t>
            </a:r>
            <a:br>
              <a:rPr lang="nl-NL" dirty="0"/>
            </a:br>
            <a:r>
              <a:rPr lang="nl-NL" dirty="0"/>
              <a:t>havo 3 / mavo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B58E68-480F-1A0C-5E9F-37DF4BE23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04864"/>
            <a:ext cx="6858000" cy="3052936"/>
          </a:xfrm>
        </p:spPr>
        <p:txBody>
          <a:bodyPr/>
          <a:lstStyle/>
          <a:p>
            <a:pPr algn="l"/>
            <a:r>
              <a:rPr lang="nl-NL" sz="2600" dirty="0"/>
              <a:t>19:00 uur: algemene voorlichting profielkeuze</a:t>
            </a:r>
          </a:p>
          <a:p>
            <a:pPr algn="l"/>
            <a:r>
              <a:rPr lang="nl-NL" sz="2600" dirty="0"/>
              <a:t>19:35 uur: voorlichting wiskunde</a:t>
            </a:r>
          </a:p>
          <a:p>
            <a:pPr algn="l"/>
            <a:r>
              <a:rPr lang="nl-NL" sz="2600" dirty="0"/>
              <a:t>19:55 uur: voorlichting economie</a:t>
            </a:r>
          </a:p>
          <a:p>
            <a:pPr algn="l"/>
            <a:r>
              <a:rPr lang="nl-NL" sz="2600" dirty="0"/>
              <a:t>20:15 uur: pauze</a:t>
            </a:r>
          </a:p>
          <a:p>
            <a:pPr algn="l"/>
            <a:endParaRPr lang="nl-NL" sz="2600" dirty="0"/>
          </a:p>
          <a:p>
            <a:pPr algn="l"/>
            <a:r>
              <a:rPr lang="nl-NL" sz="2600" dirty="0"/>
              <a:t>20:30 uur: start voorlichtingen nieuwe vakken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79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94BF8-B1A9-4201-B28C-AA22CFAC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300">
                <a:cs typeface="Calibri Light"/>
              </a:rPr>
              <a:t>Het gemeenschappelijke deel</a:t>
            </a:r>
            <a:endParaRPr lang="en-US" sz="43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08D8-1CD6-4C76-89CE-C33AA2097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1900" dirty="0" err="1">
                <a:cs typeface="Calibri"/>
              </a:rPr>
              <a:t>Nederlands</a:t>
            </a:r>
            <a:endParaRPr lang="en-US" sz="1900" dirty="0">
              <a:cs typeface="Calibri"/>
            </a:endParaRPr>
          </a:p>
          <a:p>
            <a:r>
              <a:rPr lang="en-US" sz="1900" dirty="0">
                <a:cs typeface="Calibri"/>
              </a:rPr>
              <a:t>Engels </a:t>
            </a:r>
          </a:p>
          <a:p>
            <a:r>
              <a:rPr lang="en-US" sz="1900" dirty="0" err="1">
                <a:cs typeface="Calibri"/>
              </a:rPr>
              <a:t>Lichamelijke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opvoeding</a:t>
            </a:r>
            <a:endParaRPr lang="en-US" sz="1900" dirty="0">
              <a:cs typeface="Calibri"/>
            </a:endParaRPr>
          </a:p>
          <a:p>
            <a:r>
              <a:rPr lang="en-US" sz="1900" dirty="0" err="1">
                <a:cs typeface="Calibri"/>
              </a:rPr>
              <a:t>Godsdienst</a:t>
            </a:r>
            <a:r>
              <a:rPr lang="en-US" sz="1900" dirty="0">
                <a:cs typeface="Calibri"/>
              </a:rPr>
              <a:t>* </a:t>
            </a:r>
          </a:p>
          <a:p>
            <a:r>
              <a:rPr lang="en-US" sz="1900" dirty="0" err="1">
                <a:cs typeface="Calibri"/>
              </a:rPr>
              <a:t>Maatschappijleer</a:t>
            </a:r>
            <a:r>
              <a:rPr lang="en-US" sz="1900" dirty="0">
                <a:cs typeface="Calibri"/>
              </a:rPr>
              <a:t>*</a:t>
            </a:r>
          </a:p>
          <a:p>
            <a:r>
              <a:rPr lang="en-US" sz="1900" dirty="0" err="1">
                <a:cs typeface="Calibri"/>
              </a:rPr>
              <a:t>Culturele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en</a:t>
            </a:r>
            <a:r>
              <a:rPr lang="en-US" sz="1900" dirty="0">
                <a:cs typeface="Calibri"/>
              </a:rPr>
              <a:t> </a:t>
            </a:r>
            <a:r>
              <a:rPr lang="en-US" sz="1900" dirty="0" err="1">
                <a:cs typeface="Calibri"/>
              </a:rPr>
              <a:t>Kunstzinnige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vorming</a:t>
            </a:r>
            <a:r>
              <a:rPr lang="en-US" sz="1900" dirty="0">
                <a:cs typeface="Calibri"/>
              </a:rPr>
              <a:t> (CKV)*</a:t>
            </a:r>
          </a:p>
          <a:p>
            <a:r>
              <a:rPr lang="en-US" sz="1900" dirty="0" err="1">
                <a:cs typeface="Calibri"/>
              </a:rPr>
              <a:t>Profielwerkstuk</a:t>
            </a:r>
            <a:r>
              <a:rPr lang="en-US" sz="1900" dirty="0">
                <a:cs typeface="Calibri"/>
              </a:rPr>
              <a:t> (PWS)*</a:t>
            </a:r>
          </a:p>
          <a:p>
            <a:endParaRPr lang="en-US" sz="1900" dirty="0">
              <a:cs typeface="Calibri"/>
            </a:endParaRPr>
          </a:p>
          <a:p>
            <a:pPr marL="0" indent="0">
              <a:buNone/>
            </a:pPr>
            <a:r>
              <a:rPr lang="en-US" sz="1900" dirty="0">
                <a:cs typeface="Calibri"/>
              </a:rPr>
              <a:t>* </a:t>
            </a:r>
            <a:r>
              <a:rPr lang="en-US" sz="1900" dirty="0" err="1">
                <a:cs typeface="Calibri"/>
              </a:rPr>
              <a:t>Combinatiecijfer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eindexamen</a:t>
            </a:r>
            <a:r>
              <a:rPr lang="en-US" sz="1900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427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E61F5A-7E9B-4F67-B82D-1DB7C745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Cultuur en Maatschappij (CM)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65AB7-519A-458B-89D5-116B87A2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Autofit/>
          </a:bodyPr>
          <a:lstStyle/>
          <a:p>
            <a:r>
              <a:rPr lang="nl-NL" sz="2000" dirty="0"/>
              <a:t>Onderwijs </a:t>
            </a:r>
          </a:p>
          <a:p>
            <a:r>
              <a:rPr lang="nl-NL" sz="2000" dirty="0"/>
              <a:t>Hulpverlening </a:t>
            </a:r>
          </a:p>
          <a:p>
            <a:r>
              <a:rPr lang="nl-NL" sz="2000" dirty="0"/>
              <a:t>Kunst </a:t>
            </a:r>
          </a:p>
          <a:p>
            <a:r>
              <a:rPr lang="nl-NL" sz="2000" dirty="0"/>
              <a:t>Talen /vertalen</a:t>
            </a:r>
          </a:p>
          <a:p>
            <a:r>
              <a:rPr lang="nl-NL" sz="2000" dirty="0"/>
              <a:t>Rechten </a:t>
            </a:r>
          </a:p>
          <a:p>
            <a:r>
              <a:rPr lang="nl-NL" sz="2000" dirty="0"/>
              <a:t>Reclame </a:t>
            </a:r>
          </a:p>
          <a:p>
            <a:r>
              <a:rPr lang="nl-NL" sz="2000" dirty="0"/>
              <a:t>Journalistiek </a:t>
            </a:r>
          </a:p>
          <a:p>
            <a:r>
              <a:rPr lang="nl-NL" sz="2000" dirty="0"/>
              <a:t>Opvoeding </a:t>
            </a:r>
          </a:p>
          <a:p>
            <a:r>
              <a:rPr lang="nl-NL" sz="2000" b="1" dirty="0"/>
              <a:t>Maar ook zorg (bijv. verpleegkunde en fysiotherapie)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lturele noodsteun - VVD Zwolle">
            <a:extLst>
              <a:ext uri="{FF2B5EF4-FFF2-40B4-BE49-F238E27FC236}">
                <a16:creationId xmlns:a16="http://schemas.microsoft.com/office/drawing/2014/main" id="{F4559871-7EF9-4DEB-BCED-7B15666C1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5416" b="1"/>
          <a:stretch/>
        </p:blipFill>
        <p:spPr bwMode="auto">
          <a:xfrm>
            <a:off x="5197869" y="1412182"/>
            <a:ext cx="3167439" cy="40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3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B726170-8B68-4B23-9B37-B327E4F86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87277"/>
              </p:ext>
            </p:extLst>
          </p:nvPr>
        </p:nvGraphicFramePr>
        <p:xfrm>
          <a:off x="467544" y="300294"/>
          <a:ext cx="8424935" cy="5031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1418358677"/>
                    </a:ext>
                  </a:extLst>
                </a:gridCol>
              </a:tblGrid>
              <a:tr h="600489">
                <a:tc>
                  <a:txBody>
                    <a:bodyPr/>
                    <a:lstStyle/>
                    <a:p>
                      <a:r>
                        <a:rPr lang="nl-NL" sz="2600" dirty="0"/>
                        <a:t>Cultuur &amp; Maatschappij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HAVO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456622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Nederlands 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65946"/>
                  </a:ext>
                </a:extLst>
              </a:tr>
              <a:tr h="451901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Engels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887759"/>
                  </a:ext>
                </a:extLst>
              </a:tr>
              <a:tr h="456622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Profieldeel (verplicht)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geschiedenis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49509"/>
                  </a:ext>
                </a:extLst>
              </a:tr>
              <a:tr h="456622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Duits / Frans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456622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aardrijkskunde / economie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75157"/>
                  </a:ext>
                </a:extLst>
              </a:tr>
              <a:tr h="689667">
                <a:tc>
                  <a:txBody>
                    <a:bodyPr/>
                    <a:lstStyle/>
                    <a:p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Duits / Frans/ kunst muziek / </a:t>
                      </a:r>
                    </a:p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kunst beeldend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5459"/>
                  </a:ext>
                </a:extLst>
              </a:tr>
              <a:tr h="1432369"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aardrijkskunde/ bedrijfseconomie/</a:t>
                      </a:r>
                    </a:p>
                    <a:p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bewegen, sport en maatschappij (</a:t>
                      </a:r>
                      <a:r>
                        <a:rPr lang="nl-NL" sz="1800" dirty="0" err="1">
                          <a:solidFill>
                            <a:schemeClr val="tx1"/>
                          </a:solidFill>
                        </a:rPr>
                        <a:t>bsm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)/ Duits/ economie/ Frans/ wiskunde A*/ kunst beeldend**/ kunst muziek**/ O&amp;O***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16301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54CE94A6-CFA9-4D6E-B63F-879B3255A8DF}"/>
              </a:ext>
            </a:extLst>
          </p:cNvPr>
          <p:cNvSpPr txBox="1"/>
          <p:nvPr/>
        </p:nvSpPr>
        <p:spPr>
          <a:xfrm>
            <a:off x="467544" y="538067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 Geen wiskunde A? Dan verplicht het vak rekenen</a:t>
            </a:r>
          </a:p>
          <a:p>
            <a:r>
              <a:rPr lang="nl-NL" dirty="0">
                <a:solidFill>
                  <a:srgbClr val="FF0000"/>
                </a:solidFill>
              </a:rPr>
              <a:t>** Er kan maar 1 kunstvak worden gekozen! </a:t>
            </a:r>
          </a:p>
          <a:p>
            <a:r>
              <a:rPr lang="nl-NL" dirty="0">
                <a:solidFill>
                  <a:srgbClr val="FF0000"/>
                </a:solidFill>
              </a:rPr>
              <a:t>*** O&amp;O kan alleen onder voorbehoud worden gekozen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Bij een extra vak zijn bepaalde combinaties niet mogelijk (BSM/O&amp;O/kunstvak)</a:t>
            </a:r>
          </a:p>
        </p:txBody>
      </p:sp>
    </p:spTree>
    <p:extLst>
      <p:ext uri="{BB962C8B-B14F-4D97-AF65-F5344CB8AC3E}">
        <p14:creationId xmlns:p14="http://schemas.microsoft.com/office/powerpoint/2010/main" val="283691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8" name="Rectangle 2085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9" name="Group 208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00" name="Rectangle 208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Rectangle 208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Rectangle 209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3" name="Rectangle 209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E61F5A-7E9B-4F67-B82D-1DB7C745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696218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Economie en Maatschappij (EM)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65AB7-519A-458B-89D5-116B87A2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Management </a:t>
            </a:r>
          </a:p>
          <a:p>
            <a:r>
              <a:rPr lang="nl-NL" sz="2000" dirty="0"/>
              <a:t>Communicatie</a:t>
            </a:r>
          </a:p>
          <a:p>
            <a:r>
              <a:rPr lang="nl-NL" sz="2000" dirty="0"/>
              <a:t>Handel</a:t>
            </a:r>
          </a:p>
          <a:p>
            <a:r>
              <a:rPr lang="nl-NL" sz="2000" dirty="0"/>
              <a:t>Verzekeringen </a:t>
            </a:r>
          </a:p>
          <a:p>
            <a:r>
              <a:rPr lang="nl-NL" sz="2000" dirty="0"/>
              <a:t>Logistiek </a:t>
            </a:r>
          </a:p>
          <a:p>
            <a:r>
              <a:rPr lang="nl-NL" sz="2000" dirty="0"/>
              <a:t>Accountancy </a:t>
            </a:r>
          </a:p>
          <a:p>
            <a:r>
              <a:rPr lang="nl-NL" sz="2000" dirty="0"/>
              <a:t>Bestuur </a:t>
            </a:r>
          </a:p>
          <a:p>
            <a:r>
              <a:rPr lang="nl-NL" sz="2000" dirty="0"/>
              <a:t>Advies</a:t>
            </a:r>
          </a:p>
          <a:p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</p:txBody>
      </p:sp>
      <p:pic>
        <p:nvPicPr>
          <p:cNvPr id="2050" name="Picture 2" descr="Economie in meervoud Deel VIII. Verschillende perspectieven op zorgeconomie">
            <a:extLst>
              <a:ext uri="{FF2B5EF4-FFF2-40B4-BE49-F238E27FC236}">
                <a16:creationId xmlns:a16="http://schemas.microsoft.com/office/drawing/2014/main" id="{4CD394F2-2677-45C5-356D-648A1F79C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5" r="35673" b="1"/>
          <a:stretch/>
        </p:blipFill>
        <p:spPr bwMode="auto">
          <a:xfrm>
            <a:off x="5713026" y="1628800"/>
            <a:ext cx="2802324" cy="45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5" name="Straight Connector 209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0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E350530B-2343-4585-98F3-44C3DFA74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451197"/>
              </p:ext>
            </p:extLst>
          </p:nvPr>
        </p:nvGraphicFramePr>
        <p:xfrm>
          <a:off x="323528" y="404663"/>
          <a:ext cx="8640959" cy="4602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26496975"/>
                    </a:ext>
                  </a:extLst>
                </a:gridCol>
                <a:gridCol w="432047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</a:tblGrid>
              <a:tr h="414334">
                <a:tc>
                  <a:txBody>
                    <a:bodyPr/>
                    <a:lstStyle/>
                    <a:p>
                      <a:r>
                        <a:rPr lang="nl-NL" sz="2600" dirty="0"/>
                        <a:t>Economie &amp; Maatschappij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HAVO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nl-NL" sz="1800" dirty="0"/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Nederlands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4798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Engels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8090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(verplicht)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geschiedenis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49509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economie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414334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A / wiskunde B*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75157"/>
                  </a:ext>
                </a:extLst>
              </a:tr>
              <a:tr h="715152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Duits / Frans / aardrijkskunde / bedrijfseconomie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5459"/>
                  </a:ext>
                </a:extLst>
              </a:tr>
              <a:tr h="1328140">
                <a:tc>
                  <a:txBody>
                    <a:bodyPr/>
                    <a:lstStyle/>
                    <a:p>
                      <a:r>
                        <a:rPr lang="nl-NL" sz="1800" dirty="0"/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aardrijkskunde / bedrijfseconomie 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bewegen, sport en maatschappij (BSM) / Duits / Frans/ kunst beeldend**/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kunst muziek** / O&amp;O***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16301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2EC03E20-8A40-4687-AF9E-0ED4464B7CBA}"/>
              </a:ext>
            </a:extLst>
          </p:cNvPr>
          <p:cNvSpPr txBox="1"/>
          <p:nvPr/>
        </p:nvSpPr>
        <p:spPr>
          <a:xfrm>
            <a:off x="358206" y="5028590"/>
            <a:ext cx="8640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 Wiskunde B alleen bij gemiddeld cijfer van 6,5 of hoger. </a:t>
            </a:r>
          </a:p>
          <a:p>
            <a:r>
              <a:rPr lang="nl-NL" dirty="0">
                <a:solidFill>
                  <a:srgbClr val="FF0000"/>
                </a:solidFill>
              </a:rPr>
              <a:t>** Wiskunde B en kunstvak: deze combinatie is alleen mogelijk als het past in het rooster</a:t>
            </a:r>
          </a:p>
          <a:p>
            <a:r>
              <a:rPr lang="nl-NL" dirty="0">
                <a:solidFill>
                  <a:srgbClr val="FF0000"/>
                </a:solidFill>
              </a:rPr>
              <a:t>*** O&amp;O kan alleen onder voorbehoud worden gekozen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Bij een extra vak zijn bepaalde combinaties niet mogelijk (BSM/O&amp;O/kunstvak)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6DF7DE-E0F9-4551-A737-1CE73320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Natuur en Gezondheid (NG)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94E5D-A6FB-4521-8CCC-809E95CB2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Gezondheidszorg</a:t>
            </a:r>
          </a:p>
          <a:p>
            <a:r>
              <a:rPr lang="nl-NL" sz="2000" dirty="0"/>
              <a:t>Laboratorium</a:t>
            </a:r>
          </a:p>
          <a:p>
            <a:r>
              <a:rPr lang="nl-NL" sz="2000" dirty="0"/>
              <a:t>Agrarische sector </a:t>
            </a:r>
          </a:p>
          <a:p>
            <a:r>
              <a:rPr lang="nl-NL" sz="2000" dirty="0"/>
              <a:t>Milieu </a:t>
            </a:r>
          </a:p>
          <a:p>
            <a:r>
              <a:rPr lang="nl-NL" sz="2000" dirty="0"/>
              <a:t>Voeding </a:t>
            </a:r>
          </a:p>
          <a:p>
            <a:r>
              <a:rPr lang="nl-NL" sz="2000" dirty="0"/>
              <a:t>Planten en dieren</a:t>
            </a:r>
          </a:p>
          <a:p>
            <a:r>
              <a:rPr lang="nl-NL" sz="2000" dirty="0"/>
              <a:t>Natuurbeheer</a:t>
            </a:r>
          </a:p>
          <a:p>
            <a:endParaRPr lang="nl-NL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58F44F-5ACB-4076-8C6C-40C09DD8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869" y="2402009"/>
            <a:ext cx="3167439" cy="211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2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id="{D3B1F46C-A442-4F61-A4BD-0A423E036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212356"/>
              </p:ext>
            </p:extLst>
          </p:nvPr>
        </p:nvGraphicFramePr>
        <p:xfrm>
          <a:off x="467544" y="692696"/>
          <a:ext cx="8136904" cy="389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5405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3709451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461607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600" dirty="0"/>
                        <a:t>Natuur en Gezondheid 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HAVO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Nederlands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Engels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4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(verplicht)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scheikunde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49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biologie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A/ wiskunde B*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1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aardrijkskunde/ natuurkunde/ onderzoek &amp; ontwerpen (O&amp;O)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aardrijkskunde/ BSM**/ Duits / economie/ Frans / geschiedenis***/ natuurkunde/ O&amp;O/ wiskunde D****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716301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7033DCA4-4A1E-463D-B29D-79D6F1AA4190}"/>
              </a:ext>
            </a:extLst>
          </p:cNvPr>
          <p:cNvSpPr txBox="1"/>
          <p:nvPr/>
        </p:nvSpPr>
        <p:spPr>
          <a:xfrm>
            <a:off x="467544" y="4941168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 Wiskunde B alleen bij gemiddeld cijfer van 6,5 of hoger. </a:t>
            </a:r>
          </a:p>
          <a:p>
            <a:r>
              <a:rPr lang="nl-NL" dirty="0">
                <a:solidFill>
                  <a:srgbClr val="FF0000"/>
                </a:solidFill>
              </a:rPr>
              <a:t>** De combinatie van O&amp;O en BSM is niet mogelijk</a:t>
            </a:r>
          </a:p>
          <a:p>
            <a:r>
              <a:rPr lang="nl-NL" dirty="0">
                <a:solidFill>
                  <a:srgbClr val="FF0000"/>
                </a:solidFill>
              </a:rPr>
              <a:t>*** Geschiedenis en BSM kunnen alleen worden gekozen onder voorbehoud</a:t>
            </a:r>
          </a:p>
          <a:p>
            <a:r>
              <a:rPr lang="nl-NL" dirty="0">
                <a:solidFill>
                  <a:srgbClr val="FF0000"/>
                </a:solidFill>
              </a:rPr>
              <a:t>**** Wiskunde D kan alleen worden gekozen als wiskunde B ook gekozen wordt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Bij een extra vak zijn bepaalde combinaties niet mogelijk (BSM/O&amp;O/kunstvak)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5E724E-485C-4CFD-A51E-BB055639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Natuur en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FF4AF-58D8-42DB-A42C-E605F3CB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nl-NL" sz="2000" dirty="0"/>
              <a:t>Elektronica  </a:t>
            </a:r>
          </a:p>
          <a:p>
            <a:r>
              <a:rPr lang="nl-NL" sz="2000" dirty="0"/>
              <a:t>Techniek </a:t>
            </a:r>
          </a:p>
          <a:p>
            <a:r>
              <a:rPr lang="nl-NL" sz="2000" dirty="0"/>
              <a:t>Chemie </a:t>
            </a:r>
          </a:p>
          <a:p>
            <a:r>
              <a:rPr lang="nl-NL" sz="2000" dirty="0"/>
              <a:t>Milieubescherming </a:t>
            </a:r>
          </a:p>
          <a:p>
            <a:r>
              <a:rPr lang="nl-NL" sz="2000" dirty="0"/>
              <a:t>Laboratorium </a:t>
            </a:r>
          </a:p>
          <a:p>
            <a:r>
              <a:rPr lang="nl-NL" sz="2000" dirty="0"/>
              <a:t>ICT</a:t>
            </a:r>
          </a:p>
          <a:p>
            <a:endParaRPr lang="nl-NL" sz="1600" dirty="0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atuur en techniek | Dr.Albert Schweitzer HAVO/VWO">
            <a:extLst>
              <a:ext uri="{FF2B5EF4-FFF2-40B4-BE49-F238E27FC236}">
                <a16:creationId xmlns:a16="http://schemas.microsoft.com/office/drawing/2014/main" id="{FAF352CF-83CD-49F9-A5E1-7440AC6D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7869" y="1875422"/>
            <a:ext cx="3167439" cy="31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5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4">
            <a:extLst>
              <a:ext uri="{FF2B5EF4-FFF2-40B4-BE49-F238E27FC236}">
                <a16:creationId xmlns:a16="http://schemas.microsoft.com/office/drawing/2014/main" id="{4E5CE98A-BF5A-4C69-BBFB-DC28DB2AD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842351"/>
              </p:ext>
            </p:extLst>
          </p:nvPr>
        </p:nvGraphicFramePr>
        <p:xfrm>
          <a:off x="683457" y="609868"/>
          <a:ext cx="7942576" cy="362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8080">
                  <a:extLst>
                    <a:ext uri="{9D8B030D-6E8A-4147-A177-3AD203B41FA5}">
                      <a16:colId xmlns:a16="http://schemas.microsoft.com/office/drawing/2014/main" val="9586286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9061815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54514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600" dirty="0"/>
                        <a:t>Natuur en Techniek 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600" dirty="0"/>
                        <a:t>HAVO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7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Gemeenschappelijk deel (verplicht)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Nederlands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1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Engels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27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Profieldeel (verplicht)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B*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23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natuurkunde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47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scheikunde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89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Profieldeel (keuze)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wiskunde D/ biologie/ O&amp;O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4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Vrije deel (keuze)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aardrijkskunde/ biologie/ BSM**/ Duits/ economie/ Frans/ geschiedenis***/ O&amp;O/ wiskunde D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51964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6F0C8B53-521A-4A0D-9E46-233CBC3BB339}"/>
              </a:ext>
            </a:extLst>
          </p:cNvPr>
          <p:cNvSpPr txBox="1"/>
          <p:nvPr/>
        </p:nvSpPr>
        <p:spPr>
          <a:xfrm>
            <a:off x="671950" y="4437112"/>
            <a:ext cx="806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* Wiskunde B alleen bij gemiddeld cijfer van 6,5 of hoger. </a:t>
            </a:r>
          </a:p>
          <a:p>
            <a:r>
              <a:rPr lang="nl-NL" dirty="0">
                <a:solidFill>
                  <a:srgbClr val="FF0000"/>
                </a:solidFill>
              </a:rPr>
              <a:t>** De combinatie van O&amp;O en BSM is niet mogelijk</a:t>
            </a:r>
          </a:p>
          <a:p>
            <a:r>
              <a:rPr lang="nl-NL" dirty="0">
                <a:solidFill>
                  <a:srgbClr val="FF0000"/>
                </a:solidFill>
              </a:rPr>
              <a:t>*** Geschiedenis en </a:t>
            </a:r>
            <a:r>
              <a:rPr lang="nl-NL">
                <a:solidFill>
                  <a:srgbClr val="FF0000"/>
                </a:solidFill>
              </a:rPr>
              <a:t>BSM kunnen alleen </a:t>
            </a:r>
            <a:r>
              <a:rPr lang="nl-NL" dirty="0">
                <a:solidFill>
                  <a:srgbClr val="FF0000"/>
                </a:solidFill>
              </a:rPr>
              <a:t>worden gekozen onder voorbehoud</a:t>
            </a:r>
          </a:p>
        </p:txBody>
      </p:sp>
    </p:spTree>
    <p:extLst>
      <p:ext uri="{BB962C8B-B14F-4D97-AF65-F5344CB8AC3E}">
        <p14:creationId xmlns:p14="http://schemas.microsoft.com/office/powerpoint/2010/main" val="208849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C6BE4F-073B-4F85-B73F-ED1239D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56A490-1142-4C6A-A839-CE165A004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Indien er voor een vak onvoldoende aanmeldingen zijn, dan kan het zijn dat het vak niet wordt aangeboden.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Keuze voor wiskunde B: 6,5 op overgang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Kijk of er een back-up vak / profiel mogelijk is als blijkt dat een vak niet goed gaat in klas 4</a:t>
            </a:r>
          </a:p>
          <a:p>
            <a:endParaRPr lang="nl-N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8B0D30B9-9FF7-4ADE-A8BE-666F6A8A2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352" y="4395019"/>
            <a:ext cx="3027250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Eveline Hartman</a:t>
            </a:r>
          </a:p>
          <a:p>
            <a:pPr algn="l" defTabSz="914400">
              <a:spcBef>
                <a:spcPts val="1000"/>
              </a:spcBef>
            </a:pP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Decaan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havo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vwo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Expozaal 4, 1970-2000: Vernieuwing | 100 jaar Levende Talen">
            <a:extLst>
              <a:ext uri="{FF2B5EF4-FFF2-40B4-BE49-F238E27FC236}">
                <a16:creationId xmlns:a16="http://schemas.microsoft.com/office/drawing/2014/main" id="{29E8FBA5-ADF3-7447-3A14-843C8693C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228" y="1340768"/>
            <a:ext cx="3390164" cy="4791751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A00A849-08F1-4265-97FD-13B24BFF669A}"/>
              </a:ext>
            </a:extLst>
          </p:cNvPr>
          <p:cNvSpPr txBox="1"/>
          <p:nvPr/>
        </p:nvSpPr>
        <p:spPr>
          <a:xfrm>
            <a:off x="720546" y="1617614"/>
            <a:ext cx="327298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‘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Keuze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is 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belangrijk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cs typeface="Calibri"/>
              </a:rPr>
              <a:t>maar 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relativeren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chemeClr val="tx2"/>
                </a:solidFill>
                <a:cs typeface="Calibri"/>
              </a:rPr>
              <a:t>ook</a:t>
            </a:r>
            <a:r>
              <a:rPr lang="en-US" sz="2400" dirty="0">
                <a:solidFill>
                  <a:schemeClr val="tx2"/>
                </a:solidFill>
                <a:cs typeface="Calibri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5149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9E2BBA-8014-459E-8D1E-75FB72C7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r>
              <a:rPr lang="nl-NL" sz="4700"/>
              <a:t>Extra vak?</a:t>
            </a:r>
          </a:p>
        </p:txBody>
      </p:sp>
      <p:sp>
        <p:nvSpPr>
          <p:cNvPr id="308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767709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0E916-9DCD-49C3-B26D-BC7982F6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466" y="2071316"/>
            <a:ext cx="5035164" cy="4114800"/>
          </a:xfrm>
        </p:spPr>
        <p:txBody>
          <a:bodyPr anchor="t">
            <a:normAutofit fontScale="92500" lnSpcReduction="10000"/>
          </a:bodyPr>
          <a:lstStyle/>
          <a:p>
            <a:r>
              <a:rPr lang="nl-NL" sz="2000" dirty="0"/>
              <a:t>Leerlingen mogen een extra vak kiezen (8</a:t>
            </a:r>
            <a:r>
              <a:rPr lang="nl-NL" sz="2000" baseline="30000" dirty="0"/>
              <a:t>e</a:t>
            </a:r>
            <a:r>
              <a:rPr lang="nl-NL" sz="2000" dirty="0"/>
              <a:t> vak) </a:t>
            </a:r>
          </a:p>
          <a:p>
            <a:pPr lvl="1"/>
            <a:r>
              <a:rPr lang="nl-NL" sz="2000" dirty="0"/>
              <a:t>In gesprek met decaan voor toestemming</a:t>
            </a:r>
          </a:p>
          <a:p>
            <a:r>
              <a:rPr lang="nl-NL" sz="2000" dirty="0"/>
              <a:t>Besef wel dat dit een investering vraagt in tijd &amp; moeite</a:t>
            </a:r>
          </a:p>
          <a:p>
            <a:pPr lvl="1"/>
            <a:r>
              <a:rPr lang="nl-NL" sz="2000" dirty="0"/>
              <a:t>Extra huiswerk, langere lesdag, extra toetsen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sz="2000" dirty="0"/>
              <a:t>Extra vak wordt niet </a:t>
            </a:r>
            <a:r>
              <a:rPr lang="nl-NL" sz="2000" dirty="0" err="1"/>
              <a:t>meegeroosterd</a:t>
            </a:r>
            <a:r>
              <a:rPr lang="nl-NL" sz="2000" dirty="0"/>
              <a:t> </a:t>
            </a:r>
          </a:p>
          <a:p>
            <a:pPr lvl="1"/>
            <a:r>
              <a:rPr lang="nl-NL" sz="2000" dirty="0"/>
              <a:t>Bij start van HAVO 4 wordt gekeken of het extra vak in het rooster past</a:t>
            </a:r>
          </a:p>
          <a:p>
            <a:pPr lvl="1"/>
            <a:r>
              <a:rPr lang="nl-NL" sz="2000" dirty="0"/>
              <a:t>Wellicht kunnen niet alle uren worden gevolgd </a:t>
            </a:r>
            <a:r>
              <a:rPr lang="nl-NL" sz="2000" dirty="0">
                <a:sym typeface="Wingdings" panose="05000000000000000000" pitchFamily="2" charset="2"/>
              </a:rPr>
              <a:t> zelfstandig werken (evt. in KWT-uren)</a:t>
            </a:r>
            <a:endParaRPr lang="nl-NL" sz="2000" dirty="0"/>
          </a:p>
        </p:txBody>
      </p:sp>
      <p:pic>
        <p:nvPicPr>
          <p:cNvPr id="4" name="Picture 4" descr="Stapel boeken vector illustratie. Illustration of leer - 23026923">
            <a:extLst>
              <a:ext uri="{FF2B5EF4-FFF2-40B4-BE49-F238E27FC236}">
                <a16:creationId xmlns:a16="http://schemas.microsoft.com/office/drawing/2014/main" id="{F367FC7E-4943-73FE-4C3D-79C7EDB1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9337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F48E53-FD4B-4092-84E3-BB4B955E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 dirty="0"/>
              <a:t>Andere opties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7D83A-3891-4A8E-B9CD-5E5700BB0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704014"/>
            <a:ext cx="7455989" cy="3124658"/>
          </a:xfrm>
        </p:spPr>
        <p:txBody>
          <a:bodyPr anchor="ctr">
            <a:noAutofit/>
          </a:bodyPr>
          <a:lstStyle/>
          <a:p>
            <a:r>
              <a:rPr lang="nl-NL" sz="2000" dirty="0"/>
              <a:t>VWO</a:t>
            </a:r>
          </a:p>
          <a:p>
            <a:pPr lvl="1"/>
            <a:r>
              <a:rPr lang="nl-NL" sz="2000" dirty="0"/>
              <a:t>Na HAVO 5 naar VWO 5</a:t>
            </a:r>
          </a:p>
          <a:p>
            <a:pPr lvl="1"/>
            <a:r>
              <a:rPr lang="nl-NL" sz="2000" dirty="0"/>
              <a:t>Kies Frans of Duits in je pakket (verplicht op VWO)</a:t>
            </a:r>
          </a:p>
          <a:p>
            <a:pPr lvl="1"/>
            <a:r>
              <a:rPr lang="nl-NL" sz="2000" dirty="0"/>
              <a:t>BSM niet mogelijk op VWO</a:t>
            </a:r>
          </a:p>
          <a:p>
            <a:pPr lvl="1"/>
            <a:r>
              <a:rPr lang="nl-NL" sz="2000" dirty="0"/>
              <a:t>Bij voorkeur een extra vak kiezen</a:t>
            </a:r>
          </a:p>
          <a:p>
            <a:pPr lvl="1"/>
            <a:endParaRPr lang="nl-NL" sz="2000" dirty="0"/>
          </a:p>
          <a:p>
            <a:r>
              <a:rPr lang="nl-NL" sz="2000" dirty="0"/>
              <a:t>MBO</a:t>
            </a:r>
          </a:p>
          <a:p>
            <a:pPr lvl="1"/>
            <a:r>
              <a:rPr lang="nl-NL" sz="2000" dirty="0"/>
              <a:t>Overgangsbewijs H3 </a:t>
            </a:r>
            <a:r>
              <a:rPr lang="nl-NL" sz="2000" dirty="0">
                <a:sym typeface="Wingdings" panose="05000000000000000000" pitchFamily="2" charset="2"/>
              </a:rPr>
              <a:t> H4</a:t>
            </a:r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Dan mag je instromen op MBO niveau 4 </a:t>
            </a:r>
          </a:p>
          <a:p>
            <a:pPr marL="342900" lvl="1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	(aanmelden uiterlijk 1 april 2023)</a:t>
            </a:r>
            <a:endParaRPr lang="nl-NL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A4B4C-FBB1-4127-8398-F8EB23176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222" y="1238080"/>
            <a:ext cx="7387313" cy="1349671"/>
          </a:xfrm>
        </p:spPr>
        <p:txBody>
          <a:bodyPr anchor="b">
            <a:normAutofit/>
          </a:bodyPr>
          <a:lstStyle/>
          <a:p>
            <a:r>
              <a:rPr lang="nl-NL" sz="4700"/>
              <a:t>Belangrijk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D24B1-9608-4FF3-8079-D5305CB55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78" y="2902913"/>
            <a:ext cx="7387313" cy="3032168"/>
          </a:xfrm>
        </p:spPr>
        <p:txBody>
          <a:bodyPr anchor="ctr">
            <a:normAutofit/>
          </a:bodyPr>
          <a:lstStyle/>
          <a:p>
            <a:r>
              <a:rPr lang="nl-NL" sz="2400" dirty="0"/>
              <a:t>Eenmaal in HAVO 4 is het lastig om de keuze te veranderen</a:t>
            </a:r>
          </a:p>
          <a:p>
            <a:r>
              <a:rPr lang="nl-NL" sz="2400" dirty="0"/>
              <a:t>Tot </a:t>
            </a:r>
            <a:r>
              <a:rPr lang="nl-NL" sz="2400" dirty="0" err="1"/>
              <a:t>toetsperiode</a:t>
            </a:r>
            <a:r>
              <a:rPr lang="nl-NL" sz="2400" dirty="0"/>
              <a:t> 1 eventueel mogelijk om een vak te ruilen	          </a:t>
            </a:r>
          </a:p>
          <a:p>
            <a:pPr>
              <a:buNone/>
            </a:pPr>
            <a:r>
              <a:rPr lang="nl-NL" sz="2400" dirty="0"/>
              <a:t>	- vrijwel onmogelijk van profiel te veranderen</a:t>
            </a:r>
          </a:p>
          <a:p>
            <a:endParaRPr lang="nl-NL" sz="1700" dirty="0"/>
          </a:p>
          <a:p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1445115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F4C85-5396-4163-97C4-DC1BFDD2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US" sz="4700">
                <a:latin typeface="Calibri Light"/>
                <a:cs typeface="Calibri"/>
              </a:rPr>
              <a:t>Profielkeuze inleveren</a:t>
            </a:r>
            <a:endParaRPr lang="en-US" sz="4700">
              <a:cs typeface="Calibri"/>
            </a:endParaRPr>
          </a:p>
        </p:txBody>
      </p:sp>
      <p:pic>
        <p:nvPicPr>
          <p:cNvPr id="5" name="Picture 4" descr="Kalender op tafel">
            <a:extLst>
              <a:ext uri="{FF2B5EF4-FFF2-40B4-BE49-F238E27FC236}">
                <a16:creationId xmlns:a16="http://schemas.microsoft.com/office/drawing/2014/main" id="{26160AD7-AC6C-3146-3E46-316A94B9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7" r="50084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2E47-D564-4770-802F-64558B9B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 vert="horz" lIns="68580" tIns="34290" rIns="68580" bIns="34290" rtlCol="0">
            <a:normAutofit lnSpcReduction="10000"/>
          </a:bodyPr>
          <a:lstStyle/>
          <a:p>
            <a:r>
              <a:rPr lang="en-US" sz="1900" dirty="0" err="1">
                <a:cs typeface="Calibri"/>
              </a:rPr>
              <a:t>Voorlopige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profielkeuze</a:t>
            </a:r>
            <a:r>
              <a:rPr lang="en-US" sz="1900" dirty="0">
                <a:cs typeface="Calibri"/>
              </a:rPr>
              <a:t>: 1 </a:t>
            </a:r>
            <a:r>
              <a:rPr lang="en-US" sz="1900" dirty="0" err="1">
                <a:cs typeface="Calibri"/>
              </a:rPr>
              <a:t>februari</a:t>
            </a:r>
            <a:r>
              <a:rPr lang="en-US" sz="1900" dirty="0">
                <a:cs typeface="Calibri"/>
              </a:rPr>
              <a:t> </a:t>
            </a:r>
          </a:p>
          <a:p>
            <a:pPr lvl="1"/>
            <a:r>
              <a:rPr lang="en-US" sz="1900" dirty="0" err="1">
                <a:cs typeface="Calibri"/>
              </a:rPr>
              <a:t>Digitaal</a:t>
            </a:r>
            <a:r>
              <a:rPr lang="en-US" sz="1900" dirty="0">
                <a:cs typeface="Calibri"/>
              </a:rPr>
              <a:t> in </a:t>
            </a:r>
            <a:r>
              <a:rPr lang="en-US" sz="1900" dirty="0" err="1">
                <a:cs typeface="Calibri"/>
              </a:rPr>
              <a:t>Zermelo</a:t>
            </a:r>
            <a:endParaRPr lang="en-US" sz="1900" dirty="0">
              <a:cs typeface="Calibri"/>
            </a:endParaRPr>
          </a:p>
          <a:p>
            <a:pPr lvl="1"/>
            <a:r>
              <a:rPr lang="en-US" sz="1900" dirty="0">
                <a:cs typeface="Calibri"/>
              </a:rPr>
              <a:t>Op papier 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ook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handtekening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ouder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(s)/</a:t>
            </a:r>
            <a:r>
              <a:rPr lang="en-US" sz="1900" dirty="0" err="1">
                <a:cs typeface="Calibri"/>
                <a:sym typeface="Wingdings" panose="05000000000000000000" pitchFamily="2" charset="2"/>
              </a:rPr>
              <a:t>verzorger</a:t>
            </a:r>
            <a:r>
              <a:rPr lang="en-US" sz="1900" dirty="0">
                <a:cs typeface="Calibri"/>
                <a:sym typeface="Wingdings" panose="05000000000000000000" pitchFamily="2" charset="2"/>
              </a:rPr>
              <a:t>(s)</a:t>
            </a:r>
            <a:endParaRPr lang="en-US" sz="1900" dirty="0"/>
          </a:p>
          <a:p>
            <a:endParaRPr lang="en-US" sz="1900" dirty="0">
              <a:cs typeface="Calibri"/>
            </a:endParaRPr>
          </a:p>
          <a:p>
            <a:r>
              <a:rPr lang="en-US" sz="1900" dirty="0" err="1">
                <a:cs typeface="Calibri"/>
              </a:rPr>
              <a:t>Definitieve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profielkeuze</a:t>
            </a:r>
            <a:r>
              <a:rPr lang="en-US" sz="1900" dirty="0">
                <a:cs typeface="Calibri"/>
              </a:rPr>
              <a:t> (</a:t>
            </a:r>
            <a:r>
              <a:rPr lang="en-US" sz="1900" dirty="0" err="1">
                <a:cs typeface="Calibri"/>
              </a:rPr>
              <a:t>digitaal</a:t>
            </a:r>
            <a:r>
              <a:rPr lang="en-US" sz="1900" dirty="0">
                <a:cs typeface="Calibri"/>
              </a:rPr>
              <a:t>): 1 </a:t>
            </a:r>
            <a:r>
              <a:rPr lang="en-US" sz="1900" dirty="0" err="1">
                <a:cs typeface="Calibri"/>
              </a:rPr>
              <a:t>maart</a:t>
            </a:r>
            <a:r>
              <a:rPr lang="en-US" sz="1900" dirty="0">
                <a:cs typeface="Calibri"/>
              </a:rPr>
              <a:t> </a:t>
            </a:r>
          </a:p>
          <a:p>
            <a:pPr lvl="1"/>
            <a:r>
              <a:rPr lang="en-US" sz="1900" dirty="0" err="1">
                <a:cs typeface="Calibri"/>
              </a:rPr>
              <a:t>Ouders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moeten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dit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bevestigen</a:t>
            </a:r>
            <a:r>
              <a:rPr lang="en-US" sz="1900" dirty="0">
                <a:cs typeface="Calibri"/>
              </a:rPr>
              <a:t> in </a:t>
            </a:r>
            <a:r>
              <a:rPr lang="en-US" sz="1900" dirty="0" err="1">
                <a:cs typeface="Calibri"/>
              </a:rPr>
              <a:t>Zermelo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inloggegevens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worden</a:t>
            </a:r>
            <a:r>
              <a:rPr lang="en-US" sz="1900" dirty="0">
                <a:cs typeface="Calibri"/>
              </a:rPr>
              <a:t> t.z.t. </a:t>
            </a:r>
            <a:r>
              <a:rPr lang="en-US" sz="1900" dirty="0" err="1">
                <a:cs typeface="Calibri"/>
              </a:rPr>
              <a:t>toegestuurd</a:t>
            </a:r>
            <a:endParaRPr lang="en-US" sz="1900" dirty="0">
              <a:cs typeface="Calibri"/>
            </a:endParaRPr>
          </a:p>
          <a:p>
            <a:endParaRPr lang="en-US" sz="1900" dirty="0">
              <a:cs typeface="Calibri"/>
            </a:endParaRPr>
          </a:p>
          <a:p>
            <a:r>
              <a:rPr lang="en-US" sz="1900" dirty="0">
                <a:cs typeface="Calibri"/>
              </a:rPr>
              <a:t>Tot </a:t>
            </a:r>
            <a:r>
              <a:rPr lang="en-US" sz="1900" dirty="0" err="1">
                <a:cs typeface="Calibri"/>
              </a:rPr>
              <a:t>aan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juni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mogelijk</a:t>
            </a:r>
            <a:r>
              <a:rPr lang="en-US" sz="1900" dirty="0">
                <a:cs typeface="Calibri"/>
              </a:rPr>
              <a:t> om </a:t>
            </a:r>
            <a:r>
              <a:rPr lang="en-US" sz="1900" dirty="0" err="1">
                <a:cs typeface="Calibri"/>
              </a:rPr>
              <a:t>nog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wijziging</a:t>
            </a:r>
            <a:r>
              <a:rPr lang="en-US" sz="1900" dirty="0">
                <a:cs typeface="Calibri"/>
              </a:rPr>
              <a:t> door </a:t>
            </a:r>
            <a:r>
              <a:rPr lang="en-US" sz="1900" dirty="0" err="1">
                <a:cs typeface="Calibri"/>
              </a:rPr>
              <a:t>te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geven</a:t>
            </a:r>
            <a:r>
              <a:rPr lang="en-US" sz="1900" dirty="0">
                <a:cs typeface="Calibri"/>
              </a:rPr>
              <a:t>. </a:t>
            </a:r>
            <a:r>
              <a:rPr lang="en-US" sz="1900" dirty="0" err="1">
                <a:cs typeface="Calibri"/>
              </a:rPr>
              <a:t>Dit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gaat</a:t>
            </a:r>
            <a:r>
              <a:rPr lang="en-US" sz="1900" dirty="0">
                <a:cs typeface="Calibri"/>
              </a:rPr>
              <a:t> </a:t>
            </a:r>
            <a:r>
              <a:rPr lang="en-US" sz="1900" dirty="0" err="1">
                <a:cs typeface="Calibri"/>
              </a:rPr>
              <a:t>altijd</a:t>
            </a:r>
            <a:r>
              <a:rPr lang="en-US" sz="1900" dirty="0">
                <a:cs typeface="Calibri"/>
              </a:rPr>
              <a:t> via de </a:t>
            </a:r>
            <a:r>
              <a:rPr lang="en-US" sz="1900" dirty="0" err="1">
                <a:cs typeface="Calibri"/>
              </a:rPr>
              <a:t>decaan</a:t>
            </a:r>
            <a:r>
              <a:rPr lang="en-US" sz="1900" dirty="0">
                <a:cs typeface="Calibri"/>
              </a:rPr>
              <a:t>.</a:t>
            </a:r>
          </a:p>
          <a:p>
            <a:endParaRPr lang="en-US" sz="1900" i="1" dirty="0">
              <a:cs typeface="Calibri"/>
            </a:endParaRPr>
          </a:p>
          <a:p>
            <a:pPr marL="0" indent="0">
              <a:buNone/>
            </a:pPr>
            <a:endParaRPr lang="en-US" sz="19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3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1DC90F-62AE-471B-BEC4-72A064DE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nl-NL" sz="4700"/>
              <a:t>Websites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D8FE39-10CC-47AE-9345-E6D2CC2EE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84" y="1780114"/>
            <a:ext cx="7607751" cy="3435531"/>
          </a:xfrm>
        </p:spPr>
        <p:txBody>
          <a:bodyPr anchor="ctr">
            <a:normAutofit/>
          </a:bodyPr>
          <a:lstStyle/>
          <a:p>
            <a:r>
              <a:rPr lang="nl-NL" sz="2400" dirty="0">
                <a:hlinkClick r:id="rId2"/>
              </a:rPr>
              <a:t>www.studiekeuze123.nl</a:t>
            </a:r>
            <a:endParaRPr lang="nl-NL" sz="2400" dirty="0"/>
          </a:p>
          <a:p>
            <a:pPr lvl="1"/>
            <a:r>
              <a:rPr lang="nl-NL" sz="2400" dirty="0">
                <a:hlinkClick r:id="rId3"/>
              </a:rPr>
              <a:t>Van profiel naar studie</a:t>
            </a:r>
            <a:endParaRPr lang="nl-NL" sz="2400" dirty="0">
              <a:hlinkClick r:id="rId4"/>
            </a:endParaRPr>
          </a:p>
          <a:p>
            <a:r>
              <a:rPr lang="nl-NL" sz="2400" dirty="0">
                <a:hlinkClick r:id="rId4"/>
              </a:rPr>
              <a:t>www.profielkeuze.qompas.nl</a:t>
            </a:r>
            <a:r>
              <a:rPr lang="nl-NL" sz="2400" dirty="0"/>
              <a:t> </a:t>
            </a:r>
          </a:p>
          <a:p>
            <a:r>
              <a:rPr lang="nl-NL" sz="2400" dirty="0">
                <a:hlinkClick r:id="rId5"/>
              </a:rPr>
              <a:t>www.studeermeteenplan.nl</a:t>
            </a:r>
            <a:endParaRPr lang="nl-NL" sz="2400" dirty="0"/>
          </a:p>
          <a:p>
            <a:r>
              <a:rPr lang="nl-NL" sz="2400" dirty="0">
                <a:hlinkClick r:id="rId6"/>
              </a:rPr>
              <a:t>www.tkmst.nl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540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C53983-0834-47D4-99F5-A7766128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/>
              <a:t>Vragen?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62287C-CA94-43A6-A400-778AF2A75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nl-NL"/>
              <a:t>Voor leerlingen</a:t>
            </a:r>
          </a:p>
          <a:p>
            <a:pPr lvl="1"/>
            <a:r>
              <a:rPr lang="nl-NL" sz="2100"/>
              <a:t>Altijd mogelijk om langs te komen in K21</a:t>
            </a:r>
          </a:p>
          <a:p>
            <a:pPr lvl="1"/>
            <a:r>
              <a:rPr lang="nl-NL" sz="2100"/>
              <a:t>Bericht via Magister</a:t>
            </a:r>
          </a:p>
          <a:p>
            <a:endParaRPr lang="nl-NL"/>
          </a:p>
          <a:p>
            <a:r>
              <a:rPr lang="nl-NL"/>
              <a:t>Voor ouders</a:t>
            </a:r>
          </a:p>
          <a:p>
            <a:pPr lvl="1"/>
            <a:r>
              <a:rPr lang="nl-NL" sz="2100"/>
              <a:t>Telefonisch via school </a:t>
            </a:r>
          </a:p>
          <a:p>
            <a:pPr lvl="1"/>
            <a:r>
              <a:rPr lang="nl-NL" sz="2100"/>
              <a:t>Mail: e.hartman@dingstede.nl</a:t>
            </a:r>
          </a:p>
          <a:p>
            <a:pPr marL="0" indent="0">
              <a:buNone/>
            </a:pPr>
            <a:endParaRPr lang="nl-N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3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F832C2-B6F0-4A2D-A573-BDBF27B20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62F4E-8D9A-4F38-81B0-5DE4B3FE2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nl-NL"/>
              <a:t>De Tweede Fase / bovenbouw</a:t>
            </a:r>
          </a:p>
          <a:p>
            <a:endParaRPr lang="nl-NL"/>
          </a:p>
          <a:p>
            <a:r>
              <a:rPr lang="nl-NL"/>
              <a:t>Profielen + keuze maken</a:t>
            </a:r>
          </a:p>
          <a:p>
            <a:r>
              <a:rPr lang="nl-NL"/>
              <a:t>De keuzemogelijkheden binnen de 4 profielen</a:t>
            </a:r>
          </a:p>
          <a:p>
            <a:endParaRPr lang="nl-NL"/>
          </a:p>
          <a:p>
            <a:r>
              <a:rPr lang="nl-NL"/>
              <a:t>Handige websites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5AC049-3C53-4625-AAB7-AD70A976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nl-NL" sz="4200" b="1"/>
              <a:t>De Tweede Fase (bovenbouw)</a:t>
            </a:r>
            <a:endParaRPr lang="nl-NL" sz="4200">
              <a:latin typeface="Calibri ho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C579C73E-9DF3-48B1-AB50-00A366102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833338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74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28F8A-7AD7-4477-900B-CFD4B4F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en-US" sz="4700" dirty="0" err="1">
                <a:cs typeface="Calibri Light"/>
              </a:rPr>
              <a:t>Profielen</a:t>
            </a:r>
            <a:endParaRPr lang="en-US" sz="4700" dirty="0">
              <a:cs typeface="Calibri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52047-B571-4AC1-B733-E41B4BAEE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>
                <a:cs typeface="Calibri"/>
              </a:rPr>
              <a:t>In de </a:t>
            </a:r>
            <a:r>
              <a:rPr lang="en-US" dirty="0" err="1">
                <a:cs typeface="Calibri"/>
              </a:rPr>
              <a:t>bovenbouw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volgt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leerling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vakken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binnen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profiel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 err="1">
                <a:cs typeface="Calibri"/>
              </a:rPr>
              <a:t>Profiel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combinatie</a:t>
            </a:r>
            <a:r>
              <a:rPr lang="en-US" dirty="0">
                <a:cs typeface="Calibri"/>
              </a:rPr>
              <a:t> van </a:t>
            </a:r>
            <a:r>
              <a:rPr lang="en-US" dirty="0" err="1">
                <a:cs typeface="Calibri"/>
              </a:rPr>
              <a:t>vakken</a:t>
            </a:r>
            <a:r>
              <a:rPr lang="en-US" dirty="0">
                <a:cs typeface="Calibri"/>
              </a:rPr>
              <a:t> die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elkaar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horen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Calibri"/>
                <a:sym typeface="Wingdings" panose="05000000000000000000" pitchFamily="2" charset="2"/>
              </a:rPr>
              <a:t> </a:t>
            </a:r>
            <a:r>
              <a:rPr lang="en-US" dirty="0" err="1">
                <a:cs typeface="Calibri"/>
                <a:sym typeface="Wingdings" panose="05000000000000000000" pitchFamily="2" charset="2"/>
              </a:rPr>
              <a:t>betere</a:t>
            </a:r>
            <a:r>
              <a:rPr lang="en-US" dirty="0">
                <a:cs typeface="Calibri"/>
                <a:sym typeface="Wingdings" panose="05000000000000000000" pitchFamily="2" charset="2"/>
              </a:rPr>
              <a:t> </a:t>
            </a:r>
            <a:r>
              <a:rPr lang="en-US" dirty="0" err="1">
                <a:cs typeface="Calibri"/>
                <a:sym typeface="Wingdings" panose="05000000000000000000" pitchFamily="2" charset="2"/>
              </a:rPr>
              <a:t>aansluiting</a:t>
            </a:r>
            <a:r>
              <a:rPr lang="en-US" dirty="0">
                <a:cs typeface="Calibri"/>
                <a:sym typeface="Wingdings" panose="05000000000000000000" pitchFamily="2" charset="2"/>
              </a:rPr>
              <a:t> op het HBO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Vervolgopleidingen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stellen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toelating</a:t>
            </a:r>
            <a:r>
              <a:rPr lang="en-US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(van </a:t>
            </a:r>
            <a:r>
              <a:rPr lang="en-US" dirty="0" err="1">
                <a:cs typeface="Calibri"/>
              </a:rPr>
              <a:t>profiel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studie</a:t>
            </a:r>
            <a:r>
              <a:rPr lang="en-US" dirty="0">
                <a:cs typeface="Calibri"/>
              </a:rPr>
              <a:t>)</a:t>
            </a:r>
          </a:p>
          <a:p>
            <a:pPr lvl="2"/>
            <a:r>
              <a:rPr lang="en-US" sz="2100" dirty="0" err="1">
                <a:cs typeface="Calibri"/>
              </a:rPr>
              <a:t>Hotelmanagement</a:t>
            </a:r>
            <a:r>
              <a:rPr lang="en-US" sz="2100" dirty="0">
                <a:cs typeface="Calibri"/>
              </a:rPr>
              <a:t>: </a:t>
            </a:r>
            <a:r>
              <a:rPr lang="en-US" sz="2100" dirty="0" err="1">
                <a:cs typeface="Calibri"/>
              </a:rPr>
              <a:t>economie</a:t>
            </a:r>
            <a:r>
              <a:rPr lang="en-US" sz="2100" dirty="0">
                <a:cs typeface="Calibri"/>
              </a:rPr>
              <a:t> </a:t>
            </a:r>
            <a:r>
              <a:rPr lang="en-US" sz="2100" dirty="0" err="1">
                <a:cs typeface="Calibri"/>
              </a:rPr>
              <a:t>en</a:t>
            </a:r>
            <a:r>
              <a:rPr lang="en-US" sz="2100" dirty="0">
                <a:cs typeface="Calibri"/>
              </a:rPr>
              <a:t> 2e </a:t>
            </a:r>
            <a:r>
              <a:rPr lang="en-US" sz="2100" dirty="0" err="1">
                <a:cs typeface="Calibri"/>
              </a:rPr>
              <a:t>moderne</a:t>
            </a:r>
            <a:r>
              <a:rPr lang="en-US" sz="2100" dirty="0">
                <a:cs typeface="Calibri"/>
              </a:rPr>
              <a:t> </a:t>
            </a:r>
            <a:r>
              <a:rPr lang="en-US" sz="2100" dirty="0" err="1">
                <a:cs typeface="Calibri"/>
              </a:rPr>
              <a:t>vreemde</a:t>
            </a:r>
            <a:r>
              <a:rPr lang="en-US" sz="2100" dirty="0">
                <a:cs typeface="Calibri"/>
              </a:rPr>
              <a:t> taal</a:t>
            </a:r>
          </a:p>
          <a:p>
            <a:pPr lvl="2"/>
            <a:r>
              <a:rPr lang="en-US" sz="2100" dirty="0" err="1">
                <a:cs typeface="Calibri"/>
              </a:rPr>
              <a:t>Technische</a:t>
            </a:r>
            <a:r>
              <a:rPr lang="en-US" sz="2100" dirty="0">
                <a:cs typeface="Calibri"/>
              </a:rPr>
              <a:t> </a:t>
            </a:r>
            <a:r>
              <a:rPr lang="en-US" sz="2100" dirty="0" err="1">
                <a:cs typeface="Calibri"/>
              </a:rPr>
              <a:t>opleidingen</a:t>
            </a:r>
            <a:r>
              <a:rPr lang="en-US" sz="2100" dirty="0">
                <a:cs typeface="Calibri"/>
              </a:rPr>
              <a:t>: </a:t>
            </a:r>
            <a:r>
              <a:rPr lang="en-US" sz="2100" dirty="0" err="1">
                <a:cs typeface="Calibri"/>
              </a:rPr>
              <a:t>wiskunde</a:t>
            </a:r>
            <a:r>
              <a:rPr lang="en-US" sz="2100" dirty="0">
                <a:cs typeface="Calibri"/>
              </a:rPr>
              <a:t> B</a:t>
            </a:r>
          </a:p>
          <a:p>
            <a:pPr marL="685800" lvl="2" indent="0">
              <a:buNone/>
            </a:pPr>
            <a:endParaRPr lang="en-US" sz="2100" dirty="0">
              <a:cs typeface="Calibri"/>
            </a:endParaRPr>
          </a:p>
          <a:p>
            <a:pPr marL="685800" lvl="2" indent="0">
              <a:buNone/>
            </a:pPr>
            <a:endParaRPr lang="en-US" sz="2100" dirty="0">
              <a:cs typeface="Calibri"/>
            </a:endParaRPr>
          </a:p>
          <a:p>
            <a:pPr lvl="1"/>
            <a:endParaRPr lang="en-US" sz="21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112B4A7-3559-4D03-BE94-7DA52DBD6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FD17D-85F7-432B-89A4-A93A3327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262" y="349664"/>
            <a:ext cx="5343503" cy="1638377"/>
          </a:xfrm>
        </p:spPr>
        <p:txBody>
          <a:bodyPr anchor="b">
            <a:normAutofit/>
          </a:bodyPr>
          <a:lstStyle/>
          <a:p>
            <a:r>
              <a:rPr lang="en-US" sz="4200">
                <a:cs typeface="Calibri Light"/>
              </a:rPr>
              <a:t>Hoe komt de profielkeuze tot stand? </a:t>
            </a:r>
            <a:endParaRPr lang="en-US" sz="4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43053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433100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6888" y="252538"/>
            <a:ext cx="2621003" cy="6352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885B2E-DAD7-6244-4795-7C96D45CD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56" t="67895" r="71428" b="26228"/>
          <a:stretch/>
        </p:blipFill>
        <p:spPr bwMode="auto">
          <a:xfrm>
            <a:off x="1259632" y="1367453"/>
            <a:ext cx="474852" cy="50377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6C9A314-9AB9-601F-F6B6-636F68135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04" t="67559" r="68194" b="26397"/>
          <a:stretch/>
        </p:blipFill>
        <p:spPr bwMode="auto">
          <a:xfrm>
            <a:off x="1302740" y="2620641"/>
            <a:ext cx="518324" cy="5503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11AB0685-8FE0-99DE-1179-3336A56716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14" t="65844" r="65542" b="26261"/>
          <a:stretch/>
        </p:blipFill>
        <p:spPr bwMode="auto">
          <a:xfrm>
            <a:off x="1257916" y="3933056"/>
            <a:ext cx="476568" cy="7712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A252501-16D2-4A8D-B6AC-1F6B3C359A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2" t="67019" r="62037" b="24986"/>
          <a:stretch/>
        </p:blipFill>
        <p:spPr bwMode="auto">
          <a:xfrm>
            <a:off x="1257915" y="5435024"/>
            <a:ext cx="557281" cy="70182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6224-589B-4624-A5DC-568274D0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654" y="2620641"/>
            <a:ext cx="5336355" cy="3023702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US" sz="1700" dirty="0" err="1">
                <a:cs typeface="Calibri"/>
              </a:rPr>
              <a:t>Voorlichting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profielkeuze</a:t>
            </a:r>
            <a:r>
              <a:rPr lang="en-US" sz="1700" dirty="0">
                <a:cs typeface="Calibri"/>
              </a:rPr>
              <a:t> </a:t>
            </a:r>
            <a:r>
              <a:rPr lang="en-US" sz="1700" dirty="0" err="1">
                <a:cs typeface="Calibri"/>
              </a:rPr>
              <a:t>en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nieuwe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vakken</a:t>
            </a:r>
            <a:endParaRPr lang="en-US" sz="1700" dirty="0">
              <a:cs typeface="Calibri"/>
            </a:endParaRPr>
          </a:p>
          <a:p>
            <a:r>
              <a:rPr lang="en-US" sz="1700" dirty="0">
                <a:cs typeface="Calibri"/>
              </a:rPr>
              <a:t>Workshop door </a:t>
            </a:r>
            <a:r>
              <a:rPr lang="en-US" sz="1700" dirty="0" err="1">
                <a:cs typeface="Calibri"/>
              </a:rPr>
              <a:t>studenten</a:t>
            </a:r>
            <a:r>
              <a:rPr lang="en-US" sz="1700" dirty="0">
                <a:cs typeface="Calibri"/>
              </a:rPr>
              <a:t> van de </a:t>
            </a:r>
            <a:r>
              <a:rPr lang="en-US" sz="1700" dirty="0" err="1">
                <a:cs typeface="Calibri"/>
              </a:rPr>
              <a:t>Hanzehogeschool</a:t>
            </a:r>
            <a:endParaRPr lang="en-US" sz="1700" dirty="0">
              <a:cs typeface="Calibri"/>
            </a:endParaRPr>
          </a:p>
          <a:p>
            <a:r>
              <a:rPr lang="en-US" sz="1700" dirty="0" err="1">
                <a:cs typeface="Calibri"/>
              </a:rPr>
              <a:t>Speeddaten</a:t>
            </a:r>
            <a:r>
              <a:rPr lang="en-US" sz="1700" dirty="0">
                <a:cs typeface="Calibri"/>
              </a:rPr>
              <a:t> met </a:t>
            </a:r>
            <a:r>
              <a:rPr lang="en-US" sz="1700" dirty="0" err="1">
                <a:cs typeface="Calibri"/>
              </a:rPr>
              <a:t>leerlingen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uit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havo</a:t>
            </a:r>
            <a:r>
              <a:rPr lang="en-US" sz="1700" dirty="0">
                <a:cs typeface="Calibri"/>
              </a:rPr>
              <a:t> 5</a:t>
            </a:r>
          </a:p>
          <a:p>
            <a:r>
              <a:rPr lang="en-US" sz="1700" dirty="0" err="1">
                <a:cs typeface="Calibri"/>
              </a:rPr>
              <a:t>Profielkeuzelessen</a:t>
            </a:r>
            <a:r>
              <a:rPr lang="en-US" sz="1700" dirty="0">
                <a:cs typeface="Calibri"/>
              </a:rPr>
              <a:t> in </a:t>
            </a:r>
            <a:r>
              <a:rPr lang="en-US" sz="1700" dirty="0" err="1">
                <a:cs typeface="Calibri"/>
              </a:rPr>
              <a:t>Qompas</a:t>
            </a:r>
            <a:r>
              <a:rPr lang="en-US" sz="1700" dirty="0">
                <a:cs typeface="Calibri"/>
              </a:rPr>
              <a:t> </a:t>
            </a:r>
          </a:p>
          <a:p>
            <a:pPr lvl="1"/>
            <a:r>
              <a:rPr lang="en-US" sz="1400" dirty="0">
                <a:cs typeface="Calibri"/>
              </a:rPr>
              <a:t>portfolio</a:t>
            </a:r>
          </a:p>
          <a:p>
            <a:pPr marL="0" indent="0">
              <a:buNone/>
            </a:pPr>
            <a:endParaRPr lang="en-US" sz="1700" dirty="0">
              <a:cs typeface="Calibri"/>
            </a:endParaRPr>
          </a:p>
          <a:p>
            <a:r>
              <a:rPr lang="en-US" sz="1700" dirty="0" err="1">
                <a:cs typeface="Calibri"/>
              </a:rPr>
              <a:t>Informatieboekje</a:t>
            </a:r>
            <a:r>
              <a:rPr lang="en-US" sz="1700" dirty="0">
                <a:cs typeface="Calibri"/>
              </a:rPr>
              <a:t> </a:t>
            </a:r>
            <a:r>
              <a:rPr lang="en-US" sz="1700" dirty="0" err="1">
                <a:cs typeface="Calibri"/>
              </a:rPr>
              <a:t>vakken</a:t>
            </a:r>
            <a:endParaRPr lang="en-US" sz="1700" dirty="0">
              <a:cs typeface="Calibri"/>
            </a:endParaRPr>
          </a:p>
          <a:p>
            <a:r>
              <a:rPr lang="en-US" sz="1700" dirty="0" err="1">
                <a:ea typeface="+mn-lt"/>
                <a:cs typeface="+mn-lt"/>
              </a:rPr>
              <a:t>Vakadviezen</a:t>
            </a:r>
            <a:r>
              <a:rPr lang="en-US" sz="1700" dirty="0">
                <a:ea typeface="+mn-lt"/>
                <a:cs typeface="+mn-lt"/>
              </a:rPr>
              <a:t> in Leerlingbespreking.nl (deadline 27 </a:t>
            </a:r>
            <a:r>
              <a:rPr lang="en-US" sz="1700" dirty="0" err="1">
                <a:ea typeface="+mn-lt"/>
                <a:cs typeface="+mn-lt"/>
              </a:rPr>
              <a:t>januari</a:t>
            </a:r>
            <a:r>
              <a:rPr lang="en-US" sz="1700" dirty="0">
                <a:ea typeface="+mn-lt"/>
                <a:cs typeface="+mn-lt"/>
              </a:rPr>
              <a:t>)</a:t>
            </a:r>
          </a:p>
          <a:p>
            <a:r>
              <a:rPr lang="en-US" sz="1700" dirty="0" err="1">
                <a:ea typeface="+mn-lt"/>
                <a:cs typeface="+mn-lt"/>
              </a:rPr>
              <a:t>Gesprek</a:t>
            </a:r>
            <a:r>
              <a:rPr lang="en-US" sz="1700" dirty="0">
                <a:ea typeface="+mn-lt"/>
                <a:cs typeface="+mn-lt"/>
              </a:rPr>
              <a:t> met mentor </a:t>
            </a:r>
            <a:r>
              <a:rPr lang="en-US" sz="1700" dirty="0" err="1">
                <a:ea typeface="+mn-lt"/>
                <a:cs typeface="+mn-lt"/>
              </a:rPr>
              <a:t>en</a:t>
            </a:r>
            <a:r>
              <a:rPr lang="en-US" sz="1700" dirty="0">
                <a:ea typeface="+mn-lt"/>
                <a:cs typeface="+mn-lt"/>
              </a:rPr>
              <a:t>/of </a:t>
            </a:r>
            <a:r>
              <a:rPr lang="en-US" sz="1700" dirty="0" err="1">
                <a:ea typeface="+mn-lt"/>
                <a:cs typeface="+mn-lt"/>
              </a:rPr>
              <a:t>decaan</a:t>
            </a:r>
            <a:endParaRPr lang="en-US" sz="1700" dirty="0">
              <a:ea typeface="+mn-lt"/>
              <a:cs typeface="+mn-lt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  <a:p>
            <a:endParaRPr lang="en-US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440D7F-6C0E-4435-AA5B-98E0C07C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696218" cy="1035781"/>
          </a:xfrm>
        </p:spPr>
        <p:txBody>
          <a:bodyPr anchor="ctr">
            <a:normAutofit/>
          </a:bodyPr>
          <a:lstStyle/>
          <a:p>
            <a:r>
              <a:rPr lang="nl-NL" sz="3100"/>
              <a:t>Kiezen is rekening houden met: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381A56-3071-491F-8F7A-F6E334736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564905"/>
            <a:ext cx="3743722" cy="3636939"/>
          </a:xfrm>
        </p:spPr>
        <p:txBody>
          <a:bodyPr anchor="ctr">
            <a:noAutofit/>
          </a:bodyPr>
          <a:lstStyle/>
          <a:p>
            <a:r>
              <a:rPr lang="nl-NL" sz="2000" dirty="0"/>
              <a:t>Wat wil ik</a:t>
            </a:r>
          </a:p>
          <a:p>
            <a:pPr lvl="1"/>
            <a:r>
              <a:rPr lang="nl-NL" sz="2000" dirty="0"/>
              <a:t>Motivatie, wilskracht, belangstelling</a:t>
            </a:r>
          </a:p>
          <a:p>
            <a:r>
              <a:rPr lang="nl-NL" sz="2000" dirty="0"/>
              <a:t>Wat kan ik</a:t>
            </a:r>
          </a:p>
          <a:p>
            <a:pPr lvl="1"/>
            <a:r>
              <a:rPr lang="nl-NL" sz="2000" dirty="0"/>
              <a:t>Prestaties, vaardigheden, capaciteiten</a:t>
            </a:r>
          </a:p>
          <a:p>
            <a:r>
              <a:rPr lang="nl-NL" sz="2000" dirty="0"/>
              <a:t>Wie ben ik</a:t>
            </a:r>
          </a:p>
          <a:p>
            <a:pPr lvl="1"/>
            <a:r>
              <a:rPr lang="nl-NL" sz="2000" dirty="0"/>
              <a:t>Persoonlijkheidskenmerken</a:t>
            </a:r>
          </a:p>
          <a:p>
            <a:pPr lvl="2"/>
            <a:r>
              <a:rPr lang="nl-NL" sz="2000" dirty="0"/>
              <a:t>zelfstandigheid, doorzettingsvermogen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6087B-6E0F-4764-9797-26DBE4CF0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12426"/>
          <a:stretch/>
        </p:blipFill>
        <p:spPr bwMode="auto">
          <a:xfrm>
            <a:off x="5091287" y="613147"/>
            <a:ext cx="3424063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02EFC-244C-40C6-951B-2B09A0A0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nl-NL" sz="5200">
                <a:solidFill>
                  <a:schemeClr val="accent5"/>
                </a:solidFill>
              </a:rPr>
              <a:t>Profielen</a:t>
            </a:r>
            <a:endParaRPr lang="nl-NL" sz="5200" dirty="0">
              <a:solidFill>
                <a:schemeClr val="accent5"/>
              </a:solidFill>
            </a:endParaRPr>
          </a:p>
        </p:txBody>
      </p:sp>
      <p:graphicFrame>
        <p:nvGraphicFramePr>
          <p:cNvPr id="26" name="Tijdelijke aanduiding voor inhoud 2">
            <a:extLst>
              <a:ext uri="{FF2B5EF4-FFF2-40B4-BE49-F238E27FC236}">
                <a16:creationId xmlns:a16="http://schemas.microsoft.com/office/drawing/2014/main" id="{08790990-6BC1-49F3-99AF-3307293D6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97367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4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BFA62-A533-4242-B4FF-47192DD8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n-US" sz="3500">
                <a:cs typeface="Calibri Light"/>
              </a:rPr>
              <a:t>Profielen</a:t>
            </a:r>
            <a:endParaRPr lang="en-US" sz="35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17D15-6F1F-4BC9-89EC-4A9070A22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821317" cy="397958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cs typeface="Calibri"/>
              </a:rPr>
              <a:t>Ieder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profiel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bestaat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uit</a:t>
            </a:r>
            <a:r>
              <a:rPr lang="en-US" sz="2000" dirty="0">
                <a:cs typeface="Calibri"/>
              </a:rPr>
              <a:t>:</a:t>
            </a:r>
          </a:p>
          <a:p>
            <a:pPr marL="385763" indent="-385763">
              <a:buAutoNum type="arabicPeriod"/>
            </a:pPr>
            <a:r>
              <a:rPr lang="en-US" sz="2000" dirty="0">
                <a:cs typeface="Calibri"/>
              </a:rPr>
              <a:t>Het </a:t>
            </a:r>
            <a:r>
              <a:rPr lang="en-US" sz="2000" dirty="0" err="1">
                <a:cs typeface="Calibri"/>
              </a:rPr>
              <a:t>gemeenschappelijke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deel</a:t>
            </a:r>
            <a:r>
              <a:rPr lang="en-US" sz="2000" dirty="0">
                <a:cs typeface="Calibri"/>
              </a:rPr>
              <a:t> </a:t>
            </a:r>
          </a:p>
          <a:p>
            <a:pPr marL="385763" indent="-385763">
              <a:buAutoNum type="arabicPeriod"/>
            </a:pPr>
            <a:r>
              <a:rPr lang="en-US" sz="2000" dirty="0">
                <a:cs typeface="Calibri"/>
              </a:rPr>
              <a:t>Het </a:t>
            </a:r>
            <a:r>
              <a:rPr lang="en-US" sz="2000" dirty="0" err="1">
                <a:cs typeface="Calibri"/>
              </a:rPr>
              <a:t>profieldeel</a:t>
            </a:r>
            <a:endParaRPr lang="en-US" sz="2000" dirty="0">
              <a:cs typeface="Calibri"/>
            </a:endParaRPr>
          </a:p>
          <a:p>
            <a:pPr marL="385763" indent="-385763">
              <a:buAutoNum type="arabicPeriod"/>
            </a:pPr>
            <a:r>
              <a:rPr lang="en-US" sz="2000" dirty="0">
                <a:cs typeface="Calibri"/>
              </a:rPr>
              <a:t>Het </a:t>
            </a:r>
            <a:r>
              <a:rPr lang="en-US" sz="2000" dirty="0" err="1">
                <a:cs typeface="Calibri"/>
              </a:rPr>
              <a:t>vrije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deel</a:t>
            </a:r>
            <a:r>
              <a:rPr lang="en-US" sz="2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Je </a:t>
            </a:r>
            <a:r>
              <a:rPr lang="en-US" sz="2000" dirty="0" err="1">
                <a:cs typeface="Calibri"/>
              </a:rPr>
              <a:t>doet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eindexamen</a:t>
            </a:r>
            <a:r>
              <a:rPr lang="en-US" sz="2000" dirty="0">
                <a:cs typeface="Calibri"/>
              </a:rPr>
              <a:t> in 7 </a:t>
            </a:r>
            <a:r>
              <a:rPr lang="en-US" sz="2000" dirty="0" err="1">
                <a:cs typeface="Calibri"/>
              </a:rPr>
              <a:t>vakken</a:t>
            </a:r>
            <a:endParaRPr lang="en-US" sz="2000" dirty="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Studiekeuze of profielkeuze voor middelbare scholieren, Den Haag">
            <a:extLst>
              <a:ext uri="{FF2B5EF4-FFF2-40B4-BE49-F238E27FC236}">
                <a16:creationId xmlns:a16="http://schemas.microsoft.com/office/drawing/2014/main" id="{54A5DF6C-3FD9-117B-3972-FAAE3213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26"/>
          <a:stretch/>
        </p:blipFill>
        <p:spPr bwMode="auto">
          <a:xfrm>
            <a:off x="5180787" y="1700808"/>
            <a:ext cx="3371611" cy="435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6734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5119A8BBD77459C45BC979DEEFBAE" ma:contentTypeVersion="14" ma:contentTypeDescription="Een nieuw document maken." ma:contentTypeScope="" ma:versionID="01456166c5b1268506eabb4d35ca52d1">
  <xsd:schema xmlns:xsd="http://www.w3.org/2001/XMLSchema" xmlns:xs="http://www.w3.org/2001/XMLSchema" xmlns:p="http://schemas.microsoft.com/office/2006/metadata/properties" xmlns:ns2="804def6e-17a1-4c4d-9fa2-da7584c7fe6d" xmlns:ns3="237b8680-8586-4880-8d8f-2a531fd4a124" targetNamespace="http://schemas.microsoft.com/office/2006/metadata/properties" ma:root="true" ma:fieldsID="a84042cc1795bbdd2b486f028889b033" ns2:_="" ns3:_="">
    <xsd:import namespace="804def6e-17a1-4c4d-9fa2-da7584c7fe6d"/>
    <xsd:import namespace="237b8680-8586-4880-8d8f-2a531fd4a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def6e-17a1-4c4d-9fa2-da7584c7fe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75b8f628-366f-430d-8dec-2e9d5727e4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b8680-8586-4880-8d8f-2a531fd4a1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c03562-1464-4944-954e-b655686a34c4}" ma:internalName="TaxCatchAll" ma:showField="CatchAllData" ma:web="237b8680-8586-4880-8d8f-2a531fd4a1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26B5F-1433-41C0-868A-BCDF1AF43776}"/>
</file>

<file path=customXml/itemProps2.xml><?xml version="1.0" encoding="utf-8"?>
<ds:datastoreItem xmlns:ds="http://schemas.openxmlformats.org/officeDocument/2006/customXml" ds:itemID="{53F40BF0-965F-47C9-8FF3-861C782C14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1160</Words>
  <Application>Microsoft Office PowerPoint</Application>
  <PresentationFormat>Diavoorstelling (4:3)</PresentationFormat>
  <Paragraphs>271</Paragraphs>
  <Slides>25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ho</vt:lpstr>
      <vt:lpstr>Calibri Light</vt:lpstr>
      <vt:lpstr>Kantoorthema</vt:lpstr>
      <vt:lpstr>Programma profielkeuze  havo 3 / mavo 4</vt:lpstr>
      <vt:lpstr>PowerPoint-presentatie</vt:lpstr>
      <vt:lpstr>Inhoud</vt:lpstr>
      <vt:lpstr>De Tweede Fase (bovenbouw)</vt:lpstr>
      <vt:lpstr>Profielen</vt:lpstr>
      <vt:lpstr>Hoe komt de profielkeuze tot stand? </vt:lpstr>
      <vt:lpstr>Kiezen is rekening houden met: </vt:lpstr>
      <vt:lpstr>Profielen</vt:lpstr>
      <vt:lpstr>Profielen</vt:lpstr>
      <vt:lpstr>Het gemeenschappelijke deel</vt:lpstr>
      <vt:lpstr>Cultuur en Maatschappij (CM)</vt:lpstr>
      <vt:lpstr>PowerPoint-presentatie</vt:lpstr>
      <vt:lpstr>Economie en Maatschappij (EM)</vt:lpstr>
      <vt:lpstr>PowerPoint-presentatie</vt:lpstr>
      <vt:lpstr>Natuur en Gezondheid (NG)</vt:lpstr>
      <vt:lpstr>PowerPoint-presentatie</vt:lpstr>
      <vt:lpstr>Natuur en Techniek</vt:lpstr>
      <vt:lpstr>PowerPoint-presentatie</vt:lpstr>
      <vt:lpstr>Aandachtspunten</vt:lpstr>
      <vt:lpstr>Extra vak?</vt:lpstr>
      <vt:lpstr>Andere opties </vt:lpstr>
      <vt:lpstr>Belangrijk</vt:lpstr>
      <vt:lpstr>Profielkeuze inleveren</vt:lpstr>
      <vt:lpstr>Websites </vt:lpstr>
      <vt:lpstr>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Maandag in het nieuws:</dc:title>
  <dc:creator>Jan Meijer (Decaan)</dc:creator>
  <cp:lastModifiedBy>Hartman-Bom, Eveline</cp:lastModifiedBy>
  <cp:revision>37</cp:revision>
  <cp:lastPrinted>2013-10-01T10:36:18Z</cp:lastPrinted>
  <dcterms:created xsi:type="dcterms:W3CDTF">2013-10-01T09:03:29Z</dcterms:created>
  <dcterms:modified xsi:type="dcterms:W3CDTF">2023-01-20T10:56:35Z</dcterms:modified>
</cp:coreProperties>
</file>